
<file path=[Content_Types].xml><?xml version="1.0" encoding="utf-8"?>
<Types xmlns="http://schemas.openxmlformats.org/package/2006/content-types">
  <Default Extension="bin"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3"/>
  </p:notesMasterIdLst>
  <p:handoutMasterIdLst>
    <p:handoutMasterId r:id="rId44"/>
  </p:handoutMasterIdLst>
  <p:sldIdLst>
    <p:sldId id="256" r:id="rId3"/>
    <p:sldId id="1081" r:id="rId4"/>
    <p:sldId id="1028" r:id="rId5"/>
    <p:sldId id="1078" r:id="rId6"/>
    <p:sldId id="1065" r:id="rId7"/>
    <p:sldId id="1143" r:id="rId8"/>
    <p:sldId id="1034" r:id="rId9"/>
    <p:sldId id="1040" r:id="rId10"/>
    <p:sldId id="1051" r:id="rId11"/>
    <p:sldId id="1160" r:id="rId12"/>
    <p:sldId id="1158" r:id="rId13"/>
    <p:sldId id="1039" r:id="rId14"/>
    <p:sldId id="922" r:id="rId15"/>
    <p:sldId id="1030" r:id="rId16"/>
    <p:sldId id="1059" r:id="rId17"/>
    <p:sldId id="1061" r:id="rId18"/>
    <p:sldId id="1084" r:id="rId19"/>
    <p:sldId id="1144" r:id="rId20"/>
    <p:sldId id="1145" r:id="rId21"/>
    <p:sldId id="1055" r:id="rId22"/>
    <p:sldId id="1071" r:id="rId23"/>
    <p:sldId id="1156" r:id="rId24"/>
    <p:sldId id="1157" r:id="rId25"/>
    <p:sldId id="1153" r:id="rId26"/>
    <p:sldId id="1043" r:id="rId27"/>
    <p:sldId id="269" r:id="rId28"/>
    <p:sldId id="267" r:id="rId29"/>
    <p:sldId id="265" r:id="rId30"/>
    <p:sldId id="268" r:id="rId31"/>
    <p:sldId id="1045" r:id="rId32"/>
    <p:sldId id="934" r:id="rId33"/>
    <p:sldId id="1150" r:id="rId34"/>
    <p:sldId id="1066" r:id="rId35"/>
    <p:sldId id="1046" r:id="rId36"/>
    <p:sldId id="1076" r:id="rId37"/>
    <p:sldId id="1073" r:id="rId38"/>
    <p:sldId id="1047" r:id="rId39"/>
    <p:sldId id="1038" r:id="rId40"/>
    <p:sldId id="1048" r:id="rId41"/>
    <p:sldId id="932" r:id="rId42"/>
  </p:sldIdLst>
  <p:sldSz cx="10944225"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434E3C-1D66-415D-5095-35D0A574949D}" name="Fischer Nicole" initials="NF" userId="S::nicole.fischer@unilu.ch::37d2bf01-a61b-490a-8713-f93ce0d6c8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7D"/>
    <a:srgbClr val="E5004F"/>
    <a:srgbClr val="0068B4"/>
    <a:srgbClr val="E3000B"/>
    <a:srgbClr val="00963E"/>
    <a:srgbClr val="F6F6F6"/>
    <a:srgbClr val="D0D0D0"/>
    <a:srgbClr val="F6FF4B"/>
    <a:srgbClr val="E1ED00"/>
    <a:srgbClr val="F4F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4" autoAdjust="0"/>
    <p:restoredTop sz="87542" autoAdjust="0"/>
  </p:normalViewPr>
  <p:slideViewPr>
    <p:cSldViewPr snapToGrid="0" showGuides="1">
      <p:cViewPr varScale="1">
        <p:scale>
          <a:sx n="88" d="100"/>
          <a:sy n="88" d="100"/>
        </p:scale>
        <p:origin x="336" y="65"/>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446"/>
    </p:cViewPr>
  </p:sorterViewPr>
  <p:notesViewPr>
    <p:cSldViewPr snapToGrid="0" showGuides="1">
      <p:cViewPr varScale="1">
        <p:scale>
          <a:sx n="55" d="100"/>
          <a:sy n="55" d="100"/>
        </p:scale>
        <p:origin x="2783" y="6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7.9096591186971182E-2"/>
          <c:y val="9.9515145777118535E-2"/>
          <c:w val="0.35152110334034326"/>
          <c:h val="0.7561108568843723"/>
        </c:manualLayout>
      </c:layout>
      <c:pieChart>
        <c:varyColors val="1"/>
        <c:ser>
          <c:idx val="0"/>
          <c:order val="0"/>
          <c:tx>
            <c:strRef>
              <c:f>Tabelle1!$B$1</c:f>
              <c:strCache>
                <c:ptCount val="1"/>
                <c:pt idx="0">
                  <c:v>   </c:v>
                </c:pt>
              </c:strCache>
            </c:strRef>
          </c:tx>
          <c:spPr>
            <a:ln>
              <a:solidFill>
                <a:schemeClr val="bg1">
                  <a:lumMod val="95000"/>
                </a:schemeClr>
              </a:solidFill>
            </a:ln>
          </c:spPr>
          <c:dPt>
            <c:idx val="0"/>
            <c:bubble3D val="0"/>
            <c:spPr>
              <a:solidFill>
                <a:srgbClr val="E5004F"/>
              </a:solidFill>
              <a:ln w="19050">
                <a:solidFill>
                  <a:schemeClr val="bg1">
                    <a:lumMod val="95000"/>
                  </a:schemeClr>
                </a:solidFill>
              </a:ln>
              <a:effectLst/>
            </c:spPr>
            <c:extLst>
              <c:ext xmlns:c16="http://schemas.microsoft.com/office/drawing/2014/chart" uri="{C3380CC4-5D6E-409C-BE32-E72D297353CC}">
                <c16:uniqueId val="{00000001-39BE-4302-8C5A-C8EEE55E7DD9}"/>
              </c:ext>
            </c:extLst>
          </c:dPt>
          <c:dPt>
            <c:idx val="1"/>
            <c:bubble3D val="0"/>
            <c:spPr>
              <a:solidFill>
                <a:srgbClr val="941680"/>
              </a:solidFill>
              <a:ln w="19050">
                <a:solidFill>
                  <a:schemeClr val="bg1">
                    <a:lumMod val="95000"/>
                  </a:schemeClr>
                </a:solidFill>
              </a:ln>
              <a:effectLst/>
            </c:spPr>
            <c:extLst>
              <c:ext xmlns:c16="http://schemas.microsoft.com/office/drawing/2014/chart" uri="{C3380CC4-5D6E-409C-BE32-E72D297353CC}">
                <c16:uniqueId val="{00000003-39BE-4302-8C5A-C8EEE55E7DD9}"/>
              </c:ext>
            </c:extLst>
          </c:dPt>
          <c:dPt>
            <c:idx val="2"/>
            <c:bubble3D val="0"/>
            <c:spPr>
              <a:solidFill>
                <a:schemeClr val="accent3"/>
              </a:solidFill>
              <a:ln w="19050">
                <a:solidFill>
                  <a:schemeClr val="bg1">
                    <a:lumMod val="95000"/>
                  </a:schemeClr>
                </a:solidFill>
              </a:ln>
              <a:effectLst/>
            </c:spPr>
            <c:extLst>
              <c:ext xmlns:c16="http://schemas.microsoft.com/office/drawing/2014/chart" uri="{C3380CC4-5D6E-409C-BE32-E72D297353CC}">
                <c16:uniqueId val="{00000005-39BE-4302-8C5A-C8EEE55E7DD9}"/>
              </c:ext>
            </c:extLst>
          </c:dPt>
          <c:dPt>
            <c:idx val="3"/>
            <c:bubble3D val="0"/>
            <c:spPr>
              <a:solidFill>
                <a:schemeClr val="accent4"/>
              </a:solidFill>
              <a:ln w="19050">
                <a:solidFill>
                  <a:schemeClr val="bg1">
                    <a:lumMod val="95000"/>
                  </a:schemeClr>
                </a:solidFill>
              </a:ln>
              <a:effectLst/>
            </c:spPr>
            <c:extLst>
              <c:ext xmlns:c16="http://schemas.microsoft.com/office/drawing/2014/chart" uri="{C3380CC4-5D6E-409C-BE32-E72D297353CC}">
                <c16:uniqueId val="{00000007-39BE-4302-8C5A-C8EEE55E7DD9}"/>
              </c:ext>
            </c:extLst>
          </c:dPt>
          <c:dPt>
            <c:idx val="4"/>
            <c:bubble3D val="0"/>
            <c:spPr>
              <a:solidFill>
                <a:srgbClr val="94C119"/>
              </a:solidFill>
              <a:ln w="19050">
                <a:solidFill>
                  <a:schemeClr val="bg1">
                    <a:lumMod val="95000"/>
                  </a:schemeClr>
                </a:solidFill>
              </a:ln>
              <a:effectLst/>
            </c:spPr>
            <c:extLst>
              <c:ext xmlns:c16="http://schemas.microsoft.com/office/drawing/2014/chart" uri="{C3380CC4-5D6E-409C-BE32-E72D297353CC}">
                <c16:uniqueId val="{00000009-39BE-4302-8C5A-C8EEE55E7DD9}"/>
              </c:ext>
            </c:extLst>
          </c:dPt>
          <c:dPt>
            <c:idx val="5"/>
            <c:bubble3D val="0"/>
            <c:spPr>
              <a:solidFill>
                <a:schemeClr val="accent6"/>
              </a:solidFill>
              <a:ln w="19050">
                <a:solidFill>
                  <a:schemeClr val="bg1">
                    <a:lumMod val="95000"/>
                  </a:schemeClr>
                </a:solidFill>
              </a:ln>
              <a:effectLst/>
            </c:spPr>
            <c:extLst>
              <c:ext xmlns:c16="http://schemas.microsoft.com/office/drawing/2014/chart" uri="{C3380CC4-5D6E-409C-BE32-E72D297353CC}">
                <c16:uniqueId val="{0000000B-39BE-4302-8C5A-C8EEE55E7DD9}"/>
              </c:ext>
            </c:extLst>
          </c:dPt>
          <c:cat>
            <c:strRef>
              <c:f>Tabelle1!$A$2:$A$7</c:f>
              <c:strCache>
                <c:ptCount val="5"/>
                <c:pt idx="0">
                  <c:v>Wahlfächer (67-73 Cr)</c:v>
                </c:pt>
                <c:pt idx="1">
                  <c:v>Masterarbeit (10 Cr)</c:v>
                </c:pt>
                <c:pt idx="2">
                  <c:v>schriftliche Falllösung (5 Cr)</c:v>
                </c:pt>
                <c:pt idx="3">
                  <c:v>Gastlehrveranstaltung (2-4 Cr)</c:v>
                </c:pt>
                <c:pt idx="4">
                  <c:v>Optional: Juristisches Praktikum (4 Cr)</c:v>
                </c:pt>
              </c:strCache>
            </c:strRef>
          </c:cat>
          <c:val>
            <c:numRef>
              <c:f>Tabelle1!$B$2:$B$7</c:f>
              <c:numCache>
                <c:formatCode>General</c:formatCode>
                <c:ptCount val="6"/>
                <c:pt idx="0">
                  <c:v>70</c:v>
                </c:pt>
                <c:pt idx="1">
                  <c:v>10</c:v>
                </c:pt>
                <c:pt idx="2">
                  <c:v>5</c:v>
                </c:pt>
                <c:pt idx="3">
                  <c:v>4</c:v>
                </c:pt>
                <c:pt idx="4">
                  <c:v>4</c:v>
                </c:pt>
              </c:numCache>
            </c:numRef>
          </c:val>
          <c:extLst>
            <c:ext xmlns:c16="http://schemas.microsoft.com/office/drawing/2014/chart" uri="{C3380CC4-5D6E-409C-BE32-E72D297353CC}">
              <c16:uniqueId val="{0000000C-39BE-4302-8C5A-C8EEE55E7DD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9320C-6DE9-4028-B28E-125285568AB3}" type="doc">
      <dgm:prSet loTypeId="urn:microsoft.com/office/officeart/2005/8/layout/gear1" loCatId="process" qsTypeId="urn:microsoft.com/office/officeart/2005/8/quickstyle/simple1" qsCatId="simple" csTypeId="urn:microsoft.com/office/officeart/2005/8/colors/accent1_3" csCatId="accent1" phldr="1"/>
      <dgm:spPr/>
    </dgm:pt>
    <dgm:pt modelId="{61523706-C689-4CBE-89D6-CF28D8C4730F}">
      <dgm:prSet phldrT="[Text]" custT="1">
        <dgm:style>
          <a:lnRef idx="2">
            <a:schemeClr val="accent1"/>
          </a:lnRef>
          <a:fillRef idx="1">
            <a:schemeClr val="lt1"/>
          </a:fillRef>
          <a:effectRef idx="0">
            <a:schemeClr val="accent1"/>
          </a:effectRef>
          <a:fontRef idx="minor">
            <a:schemeClr val="dk1"/>
          </a:fontRef>
        </dgm:style>
      </dgm:prSet>
      <dgm:spPr>
        <a:ln w="12700">
          <a:solidFill>
            <a:srgbClr val="E5004F"/>
          </a:solidFill>
        </a:ln>
      </dgm:spPr>
      <dgm:t>
        <a:bodyPr/>
        <a:lstStyle/>
        <a:p>
          <a:pPr>
            <a:spcAft>
              <a:spcPts val="840"/>
            </a:spcAft>
          </a:pPr>
          <a:r>
            <a:rPr lang="de-CH" sz="2400" b="1" dirty="0" err="1">
              <a:latin typeface="Calibri" panose="020F0502020204030204" pitchFamily="34" charset="0"/>
              <a:cs typeface="Calibri" panose="020F0502020204030204" pitchFamily="34" charset="0"/>
            </a:rPr>
            <a:t>MLaw</a:t>
          </a:r>
          <a:endParaRPr lang="de-CH" sz="2400" b="1" dirty="0">
            <a:latin typeface="Calibri" panose="020F0502020204030204" pitchFamily="34" charset="0"/>
            <a:cs typeface="Calibri" panose="020F0502020204030204" pitchFamily="34" charset="0"/>
          </a:endParaRPr>
        </a:p>
        <a:p>
          <a:pPr>
            <a:spcAft>
              <a:spcPts val="840"/>
            </a:spcAft>
          </a:pPr>
          <a:r>
            <a:rPr lang="de-CH" sz="2400" b="1" dirty="0">
              <a:latin typeface="Calibri" panose="020F0502020204030204" pitchFamily="34" charset="0"/>
              <a:cs typeface="Calibri" panose="020F0502020204030204" pitchFamily="34" charset="0"/>
            </a:rPr>
            <a:t>90 </a:t>
          </a:r>
          <a:r>
            <a:rPr lang="de-CH" sz="2400" b="1" dirty="0" err="1">
              <a:latin typeface="Calibri" panose="020F0502020204030204" pitchFamily="34" charset="0"/>
              <a:cs typeface="Calibri" panose="020F0502020204030204" pitchFamily="34" charset="0"/>
            </a:rPr>
            <a:t>Cr</a:t>
          </a:r>
          <a:endParaRPr lang="de-CH" sz="2400" b="1" dirty="0">
            <a:latin typeface="Calibri" panose="020F0502020204030204" pitchFamily="34" charset="0"/>
            <a:cs typeface="Calibri" panose="020F0502020204030204" pitchFamily="34" charset="0"/>
          </a:endParaRPr>
        </a:p>
      </dgm:t>
    </dgm:pt>
    <dgm:pt modelId="{605FA5B1-61B7-4374-AE1D-49FD40E060C5}" type="parTrans" cxnId="{65E40437-8FA3-4E00-B297-F03F3CF89FB2}">
      <dgm:prSet/>
      <dgm:spPr/>
      <dgm:t>
        <a:bodyPr/>
        <a:lstStyle/>
        <a:p>
          <a:endParaRPr lang="de-CH"/>
        </a:p>
      </dgm:t>
    </dgm:pt>
    <dgm:pt modelId="{90516DBD-BCA9-4553-8CE0-41AEF7ABD57D}" type="sibTrans" cxnId="{65E40437-8FA3-4E00-B297-F03F3CF89FB2}">
      <dgm:prSet/>
      <dgm:spPr>
        <a:solidFill>
          <a:srgbClr val="E5007D"/>
        </a:solidFill>
      </dgm:spPr>
      <dgm:t>
        <a:bodyPr/>
        <a:lstStyle/>
        <a:p>
          <a:endParaRPr lang="de-CH">
            <a:solidFill>
              <a:srgbClr val="E5004F"/>
            </a:solidFill>
          </a:endParaRPr>
        </a:p>
      </dgm:t>
    </dgm:pt>
    <dgm:pt modelId="{583A567C-FC96-4F5A-9AA1-269DD699E756}">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rgbClr val="E5007D">
            <a:alpha val="94902"/>
          </a:srgbClr>
        </a:solidFill>
        <a:ln w="12700">
          <a:solidFill>
            <a:schemeClr val="bg1">
              <a:lumMod val="95000"/>
            </a:schemeClr>
          </a:solidFill>
        </a:ln>
      </dgm:spPr>
      <dgm:t>
        <a:bodyPr/>
        <a:lstStyle/>
        <a:p>
          <a:r>
            <a:rPr lang="de-CH" sz="2000" b="1" dirty="0"/>
            <a:t>PLUS</a:t>
          </a:r>
        </a:p>
        <a:p>
          <a:r>
            <a:rPr lang="de-CH" sz="2000" b="1" dirty="0"/>
            <a:t>30 </a:t>
          </a:r>
          <a:r>
            <a:rPr lang="de-CH" sz="2000" b="1" dirty="0" err="1"/>
            <a:t>Cr</a:t>
          </a:r>
          <a:endParaRPr lang="de-CH" sz="2000" b="1" dirty="0"/>
        </a:p>
      </dgm:t>
    </dgm:pt>
    <dgm:pt modelId="{45590856-3B2F-4B4A-ADE3-4AA9E3167FC4}" type="parTrans" cxnId="{31BE3126-5FD8-4055-AC70-EA4610625703}">
      <dgm:prSet/>
      <dgm:spPr/>
      <dgm:t>
        <a:bodyPr/>
        <a:lstStyle/>
        <a:p>
          <a:endParaRPr lang="de-CH"/>
        </a:p>
      </dgm:t>
    </dgm:pt>
    <dgm:pt modelId="{8B7754D8-C902-453E-8408-50E27A12901C}" type="sibTrans" cxnId="{31BE3126-5FD8-4055-AC70-EA4610625703}">
      <dgm:prSet/>
      <dgm:spPr>
        <a:solidFill>
          <a:srgbClr val="E5007D"/>
        </a:solidFill>
      </dgm:spPr>
      <dgm:t>
        <a:bodyPr/>
        <a:lstStyle/>
        <a:p>
          <a:endParaRPr lang="de-CH"/>
        </a:p>
      </dgm:t>
    </dgm:pt>
    <dgm:pt modelId="{024650F5-7F5C-491E-92D2-BF9E4E98DC05}" type="pres">
      <dgm:prSet presAssocID="{1EC9320C-6DE9-4028-B28E-125285568AB3}" presName="composite" presStyleCnt="0">
        <dgm:presLayoutVars>
          <dgm:chMax val="3"/>
          <dgm:animLvl val="lvl"/>
          <dgm:resizeHandles val="exact"/>
        </dgm:presLayoutVars>
      </dgm:prSet>
      <dgm:spPr/>
    </dgm:pt>
    <dgm:pt modelId="{404CE9D7-12B8-424C-9B43-40FC6181536D}" type="pres">
      <dgm:prSet presAssocID="{61523706-C689-4CBE-89D6-CF28D8C4730F}" presName="gear1" presStyleLbl="node1" presStyleIdx="0" presStyleCnt="2" custScaleX="100788" custLinFactNeighborX="-30537" custLinFactNeighborY="-15741">
        <dgm:presLayoutVars>
          <dgm:chMax val="1"/>
          <dgm:bulletEnabled val="1"/>
        </dgm:presLayoutVars>
      </dgm:prSet>
      <dgm:spPr/>
    </dgm:pt>
    <dgm:pt modelId="{628610CB-6549-4707-A9AA-9AC161C4CECE}" type="pres">
      <dgm:prSet presAssocID="{61523706-C689-4CBE-89D6-CF28D8C4730F}" presName="gear1srcNode" presStyleLbl="node1" presStyleIdx="0" presStyleCnt="2"/>
      <dgm:spPr/>
    </dgm:pt>
    <dgm:pt modelId="{8FD5C828-64CF-4F43-9508-C19A5B7E7291}" type="pres">
      <dgm:prSet presAssocID="{61523706-C689-4CBE-89D6-CF28D8C4730F}" presName="gear1dstNode" presStyleLbl="node1" presStyleIdx="0" presStyleCnt="2"/>
      <dgm:spPr/>
    </dgm:pt>
    <dgm:pt modelId="{35F74C55-DF30-4872-8D8E-5FC3130A841A}" type="pres">
      <dgm:prSet presAssocID="{583A567C-FC96-4F5A-9AA1-269DD699E756}" presName="gear2" presStyleLbl="node1" presStyleIdx="1" presStyleCnt="2" custLinFactNeighborX="-43551" custLinFactNeighborY="-18149">
        <dgm:presLayoutVars>
          <dgm:chMax val="1"/>
          <dgm:bulletEnabled val="1"/>
        </dgm:presLayoutVars>
      </dgm:prSet>
      <dgm:spPr/>
    </dgm:pt>
    <dgm:pt modelId="{8DAF090F-7396-472C-90CE-5A57BB320CCA}" type="pres">
      <dgm:prSet presAssocID="{583A567C-FC96-4F5A-9AA1-269DD699E756}" presName="gear2srcNode" presStyleLbl="node1" presStyleIdx="1" presStyleCnt="2"/>
      <dgm:spPr/>
    </dgm:pt>
    <dgm:pt modelId="{B7050941-908D-4C33-95E6-3AFB467E45BA}" type="pres">
      <dgm:prSet presAssocID="{583A567C-FC96-4F5A-9AA1-269DD699E756}" presName="gear2dstNode" presStyleLbl="node1" presStyleIdx="1" presStyleCnt="2"/>
      <dgm:spPr/>
    </dgm:pt>
    <dgm:pt modelId="{75AB9B86-F9AE-403F-852C-76BABF77C83E}" type="pres">
      <dgm:prSet presAssocID="{90516DBD-BCA9-4553-8CE0-41AEF7ABD57D}" presName="connector1" presStyleLbl="sibTrans2D1" presStyleIdx="0" presStyleCnt="2" custLinFactNeighborX="-25017" custLinFactNeighborY="-11797"/>
      <dgm:spPr/>
    </dgm:pt>
    <dgm:pt modelId="{ACDFA31B-9097-4E70-B4DB-B4F49F382B06}" type="pres">
      <dgm:prSet presAssocID="{8B7754D8-C902-453E-8408-50E27A12901C}" presName="connector2" presStyleLbl="sibTrans2D1" presStyleIdx="1" presStyleCnt="2" custAng="20879651" custLinFactNeighborX="-42919" custLinFactNeighborY="-7488"/>
      <dgm:spPr/>
    </dgm:pt>
  </dgm:ptLst>
  <dgm:cxnLst>
    <dgm:cxn modelId="{4C66220D-80DA-4F11-9D1C-5E27BA1A648E}" type="presOf" srcId="{583A567C-FC96-4F5A-9AA1-269DD699E756}" destId="{8DAF090F-7396-472C-90CE-5A57BB320CCA}" srcOrd="1" destOrd="0" presId="urn:microsoft.com/office/officeart/2005/8/layout/gear1"/>
    <dgm:cxn modelId="{31BE3126-5FD8-4055-AC70-EA4610625703}" srcId="{1EC9320C-6DE9-4028-B28E-125285568AB3}" destId="{583A567C-FC96-4F5A-9AA1-269DD699E756}" srcOrd="1" destOrd="0" parTransId="{45590856-3B2F-4B4A-ADE3-4AA9E3167FC4}" sibTransId="{8B7754D8-C902-453E-8408-50E27A12901C}"/>
    <dgm:cxn modelId="{65E40437-8FA3-4E00-B297-F03F3CF89FB2}" srcId="{1EC9320C-6DE9-4028-B28E-125285568AB3}" destId="{61523706-C689-4CBE-89D6-CF28D8C4730F}" srcOrd="0" destOrd="0" parTransId="{605FA5B1-61B7-4374-AE1D-49FD40E060C5}" sibTransId="{90516DBD-BCA9-4553-8CE0-41AEF7ABD57D}"/>
    <dgm:cxn modelId="{F97C5C38-EE35-4F3A-87BE-8FC1355E86C1}" type="presOf" srcId="{1EC9320C-6DE9-4028-B28E-125285568AB3}" destId="{024650F5-7F5C-491E-92D2-BF9E4E98DC05}" srcOrd="0" destOrd="0" presId="urn:microsoft.com/office/officeart/2005/8/layout/gear1"/>
    <dgm:cxn modelId="{B69CDB66-60BC-40CB-9853-16E68CEBFF28}" type="presOf" srcId="{61523706-C689-4CBE-89D6-CF28D8C4730F}" destId="{628610CB-6549-4707-A9AA-9AC161C4CECE}" srcOrd="1" destOrd="0" presId="urn:microsoft.com/office/officeart/2005/8/layout/gear1"/>
    <dgm:cxn modelId="{1217EF85-10DE-4749-8B8F-422FB6AA6B88}" type="presOf" srcId="{583A567C-FC96-4F5A-9AA1-269DD699E756}" destId="{35F74C55-DF30-4872-8D8E-5FC3130A841A}" srcOrd="0" destOrd="0" presId="urn:microsoft.com/office/officeart/2005/8/layout/gear1"/>
    <dgm:cxn modelId="{0D7FBE9A-8F14-43C0-BCC2-B2444249DA3B}" type="presOf" srcId="{61523706-C689-4CBE-89D6-CF28D8C4730F}" destId="{404CE9D7-12B8-424C-9B43-40FC6181536D}" srcOrd="0" destOrd="0" presId="urn:microsoft.com/office/officeart/2005/8/layout/gear1"/>
    <dgm:cxn modelId="{F520BDB3-2ABA-4213-874D-FEA25C8F3788}" type="presOf" srcId="{583A567C-FC96-4F5A-9AA1-269DD699E756}" destId="{B7050941-908D-4C33-95E6-3AFB467E45BA}" srcOrd="2" destOrd="0" presId="urn:microsoft.com/office/officeart/2005/8/layout/gear1"/>
    <dgm:cxn modelId="{FC084CC0-FDC4-402C-A7C5-3A6F09DA9673}" type="presOf" srcId="{90516DBD-BCA9-4553-8CE0-41AEF7ABD57D}" destId="{75AB9B86-F9AE-403F-852C-76BABF77C83E}" srcOrd="0" destOrd="0" presId="urn:microsoft.com/office/officeart/2005/8/layout/gear1"/>
    <dgm:cxn modelId="{4548A7D5-8840-4B2A-81F4-22C95C2D697C}" type="presOf" srcId="{8B7754D8-C902-453E-8408-50E27A12901C}" destId="{ACDFA31B-9097-4E70-B4DB-B4F49F382B06}" srcOrd="0" destOrd="0" presId="urn:microsoft.com/office/officeart/2005/8/layout/gear1"/>
    <dgm:cxn modelId="{979C7FE7-59E7-4C45-8127-0F3B060A3D0D}" type="presOf" srcId="{61523706-C689-4CBE-89D6-CF28D8C4730F}" destId="{8FD5C828-64CF-4F43-9508-C19A5B7E7291}" srcOrd="2" destOrd="0" presId="urn:microsoft.com/office/officeart/2005/8/layout/gear1"/>
    <dgm:cxn modelId="{1AC537E5-9F37-4BB7-BB2A-3CFA24D3BB0B}" type="presParOf" srcId="{024650F5-7F5C-491E-92D2-BF9E4E98DC05}" destId="{404CE9D7-12B8-424C-9B43-40FC6181536D}" srcOrd="0" destOrd="0" presId="urn:microsoft.com/office/officeart/2005/8/layout/gear1"/>
    <dgm:cxn modelId="{E18B9E6E-0A99-410C-9EEE-74AD3202AA8E}" type="presParOf" srcId="{024650F5-7F5C-491E-92D2-BF9E4E98DC05}" destId="{628610CB-6549-4707-A9AA-9AC161C4CECE}" srcOrd="1" destOrd="0" presId="urn:microsoft.com/office/officeart/2005/8/layout/gear1"/>
    <dgm:cxn modelId="{B6A4D23B-A672-426B-B4E7-9412CDB275C0}" type="presParOf" srcId="{024650F5-7F5C-491E-92D2-BF9E4E98DC05}" destId="{8FD5C828-64CF-4F43-9508-C19A5B7E7291}" srcOrd="2" destOrd="0" presId="urn:microsoft.com/office/officeart/2005/8/layout/gear1"/>
    <dgm:cxn modelId="{AD0B7553-1FCD-4372-A2FE-EF37288131FC}" type="presParOf" srcId="{024650F5-7F5C-491E-92D2-BF9E4E98DC05}" destId="{35F74C55-DF30-4872-8D8E-5FC3130A841A}" srcOrd="3" destOrd="0" presId="urn:microsoft.com/office/officeart/2005/8/layout/gear1"/>
    <dgm:cxn modelId="{0576CE6D-990F-4431-9029-D4BA39ABCCF8}" type="presParOf" srcId="{024650F5-7F5C-491E-92D2-BF9E4E98DC05}" destId="{8DAF090F-7396-472C-90CE-5A57BB320CCA}" srcOrd="4" destOrd="0" presId="urn:microsoft.com/office/officeart/2005/8/layout/gear1"/>
    <dgm:cxn modelId="{05FAA57A-D4B3-4AB6-9FA8-A40435F22EA1}" type="presParOf" srcId="{024650F5-7F5C-491E-92D2-BF9E4E98DC05}" destId="{B7050941-908D-4C33-95E6-3AFB467E45BA}" srcOrd="5" destOrd="0" presId="urn:microsoft.com/office/officeart/2005/8/layout/gear1"/>
    <dgm:cxn modelId="{6D8E02CD-DBCC-4FE2-9A50-D49E91A77B97}" type="presParOf" srcId="{024650F5-7F5C-491E-92D2-BF9E4E98DC05}" destId="{75AB9B86-F9AE-403F-852C-76BABF77C83E}" srcOrd="6" destOrd="0" presId="urn:microsoft.com/office/officeart/2005/8/layout/gear1"/>
    <dgm:cxn modelId="{44F8D723-3EB9-42F2-87CA-1C5367624F6B}" type="presParOf" srcId="{024650F5-7F5C-491E-92D2-BF9E4E98DC05}" destId="{ACDFA31B-9097-4E70-B4DB-B4F49F382B06}"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CE9D7-12B8-424C-9B43-40FC6181536D}">
      <dsp:nvSpPr>
        <dsp:cNvPr id="0" name=""/>
        <dsp:cNvSpPr/>
      </dsp:nvSpPr>
      <dsp:spPr>
        <a:xfrm>
          <a:off x="1707981" y="1146206"/>
          <a:ext cx="2412005" cy="2393147"/>
        </a:xfrm>
        <a:prstGeom prst="gear9">
          <a:avLst/>
        </a:prstGeom>
        <a:solidFill>
          <a:schemeClr val="lt1"/>
        </a:solidFill>
        <a:ln w="12700" cap="flat" cmpd="sng" algn="ctr">
          <a:solidFill>
            <a:srgbClr val="E5004F"/>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ts val="840"/>
            </a:spcAft>
            <a:buNone/>
          </a:pPr>
          <a:r>
            <a:rPr lang="de-CH" sz="2400" b="1" kern="1200" dirty="0" err="1">
              <a:latin typeface="Calibri" panose="020F0502020204030204" pitchFamily="34" charset="0"/>
              <a:cs typeface="Calibri" panose="020F0502020204030204" pitchFamily="34" charset="0"/>
            </a:rPr>
            <a:t>MLaw</a:t>
          </a:r>
          <a:endParaRPr lang="de-CH" sz="2400" b="1" kern="1200" dirty="0">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ts val="840"/>
            </a:spcAft>
            <a:buNone/>
          </a:pPr>
          <a:r>
            <a:rPr lang="de-CH" sz="2400" b="1" kern="1200" dirty="0">
              <a:latin typeface="Calibri" panose="020F0502020204030204" pitchFamily="34" charset="0"/>
              <a:cs typeface="Calibri" panose="020F0502020204030204" pitchFamily="34" charset="0"/>
            </a:rPr>
            <a:t>90 </a:t>
          </a:r>
          <a:r>
            <a:rPr lang="de-CH" sz="2400" b="1" kern="1200" dirty="0" err="1">
              <a:latin typeface="Calibri" panose="020F0502020204030204" pitchFamily="34" charset="0"/>
              <a:cs typeface="Calibri" panose="020F0502020204030204" pitchFamily="34" charset="0"/>
            </a:rPr>
            <a:t>Cr</a:t>
          </a:r>
          <a:endParaRPr lang="de-CH" sz="2400" b="1" kern="1200" dirty="0">
            <a:latin typeface="Calibri" panose="020F0502020204030204" pitchFamily="34" charset="0"/>
            <a:cs typeface="Calibri" panose="020F0502020204030204" pitchFamily="34" charset="0"/>
          </a:endParaRPr>
        </a:p>
      </dsp:txBody>
      <dsp:txXfrm>
        <a:off x="2191492" y="1706789"/>
        <a:ext cx="1444983" cy="1230127"/>
      </dsp:txXfrm>
    </dsp:sp>
    <dsp:sp modelId="{35F74C55-DF30-4872-8D8E-5FC3130A841A}">
      <dsp:nvSpPr>
        <dsp:cNvPr id="0" name=""/>
        <dsp:cNvSpPr/>
      </dsp:nvSpPr>
      <dsp:spPr>
        <a:xfrm>
          <a:off x="297836" y="641381"/>
          <a:ext cx="1740471" cy="1740471"/>
        </a:xfrm>
        <a:prstGeom prst="gear6">
          <a:avLst/>
        </a:prstGeom>
        <a:solidFill>
          <a:srgbClr val="E5007D">
            <a:alpha val="94902"/>
          </a:srgbClr>
        </a:solidFill>
        <a:ln w="12700" cap="flat" cmpd="sng" algn="ctr">
          <a:solidFill>
            <a:schemeClr val="bg1">
              <a:lumMod val="95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CH" sz="2000" b="1" kern="1200" dirty="0"/>
            <a:t>PLUS</a:t>
          </a:r>
        </a:p>
        <a:p>
          <a:pPr marL="0" lvl="0" indent="0" algn="ctr" defTabSz="889000">
            <a:lnSpc>
              <a:spcPct val="90000"/>
            </a:lnSpc>
            <a:spcBef>
              <a:spcPct val="0"/>
            </a:spcBef>
            <a:spcAft>
              <a:spcPct val="35000"/>
            </a:spcAft>
            <a:buNone/>
          </a:pPr>
          <a:r>
            <a:rPr lang="de-CH" sz="2000" b="1" kern="1200" dirty="0"/>
            <a:t>30 </a:t>
          </a:r>
          <a:r>
            <a:rPr lang="de-CH" sz="2000" b="1" kern="1200" dirty="0" err="1"/>
            <a:t>Cr</a:t>
          </a:r>
          <a:endParaRPr lang="de-CH" sz="2000" b="1" kern="1200" dirty="0"/>
        </a:p>
      </dsp:txBody>
      <dsp:txXfrm>
        <a:off x="736005" y="1082198"/>
        <a:ext cx="864133" cy="858837"/>
      </dsp:txXfrm>
    </dsp:sp>
    <dsp:sp modelId="{75AB9B86-F9AE-403F-852C-76BABF77C83E}">
      <dsp:nvSpPr>
        <dsp:cNvPr id="0" name=""/>
        <dsp:cNvSpPr/>
      </dsp:nvSpPr>
      <dsp:spPr>
        <a:xfrm>
          <a:off x="1826622" y="765764"/>
          <a:ext cx="2943571" cy="2943571"/>
        </a:xfrm>
        <a:prstGeom prst="circularArrow">
          <a:avLst>
            <a:gd name="adj1" fmla="val 4878"/>
            <a:gd name="adj2" fmla="val 312630"/>
            <a:gd name="adj3" fmla="val 3154939"/>
            <a:gd name="adj4" fmla="val 15204691"/>
            <a:gd name="adj5" fmla="val 5691"/>
          </a:avLst>
        </a:prstGeom>
        <a:solidFill>
          <a:srgbClr val="E5007D"/>
        </a:solidFill>
        <a:ln>
          <a:noFill/>
        </a:ln>
        <a:effectLst/>
      </dsp:spPr>
      <dsp:style>
        <a:lnRef idx="0">
          <a:scrgbClr r="0" g="0" b="0"/>
        </a:lnRef>
        <a:fillRef idx="1">
          <a:scrgbClr r="0" g="0" b="0"/>
        </a:fillRef>
        <a:effectRef idx="0">
          <a:scrgbClr r="0" g="0" b="0"/>
        </a:effectRef>
        <a:fontRef idx="minor">
          <a:schemeClr val="lt1"/>
        </a:fontRef>
      </dsp:style>
    </dsp:sp>
    <dsp:sp modelId="{ACDFA31B-9097-4E70-B4DB-B4F49F382B06}">
      <dsp:nvSpPr>
        <dsp:cNvPr id="0" name=""/>
        <dsp:cNvSpPr/>
      </dsp:nvSpPr>
      <dsp:spPr>
        <a:xfrm rot="20879651">
          <a:off x="-207622" y="404830"/>
          <a:ext cx="2225627" cy="2225627"/>
        </a:xfrm>
        <a:prstGeom prst="leftCircularArrow">
          <a:avLst>
            <a:gd name="adj1" fmla="val 6452"/>
            <a:gd name="adj2" fmla="val 429999"/>
            <a:gd name="adj3" fmla="val 10489124"/>
            <a:gd name="adj4" fmla="val 14837806"/>
            <a:gd name="adj5" fmla="val 7527"/>
          </a:avLst>
        </a:prstGeom>
        <a:solidFill>
          <a:srgbClr val="E5007D"/>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0.50711</cdr:x>
      <cdr:y>0</cdr:y>
    </cdr:from>
    <cdr:to>
      <cdr:x>1</cdr:x>
      <cdr:y>1</cdr:y>
    </cdr:to>
    <cdr:sp macro="" textlink="">
      <cdr:nvSpPr>
        <cdr:cNvPr id="2" name="Textplatzhalter 5">
          <a:extLst xmlns:a="http://schemas.openxmlformats.org/drawingml/2006/main">
            <a:ext uri="{FF2B5EF4-FFF2-40B4-BE49-F238E27FC236}">
              <a16:creationId xmlns:a16="http://schemas.microsoft.com/office/drawing/2014/main" id="{155D7364-90CD-4557-A9CB-DCBB87688D5B}"/>
            </a:ext>
          </a:extLst>
        </cdr:cNvPr>
        <cdr:cNvSpPr>
          <a:spLocks xmlns:a="http://schemas.openxmlformats.org/drawingml/2006/main" noGrp="1"/>
        </cdr:cNvSpPr>
      </cdr:nvSpPr>
      <cdr:spPr>
        <a:xfrm xmlns:a="http://schemas.openxmlformats.org/drawingml/2006/main">
          <a:off x="5595712" y="1042252"/>
          <a:ext cx="5039088" cy="5245836"/>
        </a:xfrm>
        <a:prstGeom xmlns:a="http://schemas.openxmlformats.org/drawingml/2006/main" prst="rect">
          <a:avLst/>
        </a:prstGeom>
      </cdr:spPr>
      <cdr:txBody>
        <a:bodyPr xmlns:a="http://schemas.openxmlformats.org/drawingml/2006/main" vert="horz" lIns="0" tIns="0" rIns="0" bIns="0" rtlCol="0">
          <a:noAutofit/>
        </a:bodyPr>
        <a:lstStyle xmlns:a="http://schemas.openxmlformats.org/drawingml/2006/main">
          <a:lvl1pPr marL="0" indent="0" algn="l" defTabSz="864000" rtl="0" eaLnBrk="1" latinLnBrk="0" hangingPunct="1">
            <a:lnSpc>
              <a:spcPct val="117000"/>
            </a:lnSpc>
            <a:spcBef>
              <a:spcPts val="0"/>
            </a:spcBef>
            <a:buFont typeface="Arial" panose="020B0604020202020204" pitchFamily="34" charset="0"/>
            <a:buNone/>
            <a:defRPr sz="1800" kern="1200">
              <a:solidFill>
                <a:srgbClr val="000000"/>
              </a:solidFill>
              <a:latin typeface="+mn-lt"/>
              <a:ea typeface="+mn-ea"/>
              <a:cs typeface="+mn-cs"/>
            </a:defRPr>
          </a:lvl1pPr>
          <a:lvl2pPr marL="216000" indent="-216000" algn="l" defTabSz="864000" rtl="0" eaLnBrk="1" latinLnBrk="0" hangingPunct="1">
            <a:lnSpc>
              <a:spcPct val="117000"/>
            </a:lnSpc>
            <a:spcBef>
              <a:spcPts val="0"/>
            </a:spcBef>
            <a:buFont typeface="Arial" panose="020B0604020202020204" pitchFamily="34" charset="0"/>
            <a:buChar char="–"/>
            <a:defRPr sz="1800" kern="1200">
              <a:solidFill>
                <a:srgbClr val="000000"/>
              </a:solidFill>
              <a:latin typeface="+mn-lt"/>
              <a:ea typeface="+mn-ea"/>
              <a:cs typeface="+mn-cs"/>
            </a:defRPr>
          </a:lvl2pPr>
          <a:lvl3pPr marL="198000" indent="-216000" algn="l" defTabSz="864000" rtl="0" eaLnBrk="1" latinLnBrk="0" hangingPunct="1">
            <a:lnSpc>
              <a:spcPct val="117000"/>
            </a:lnSpc>
            <a:spcBef>
              <a:spcPts val="0"/>
            </a:spcBef>
            <a:buFont typeface="+mj-lt"/>
            <a:buAutoNum type="arabicPeriod"/>
            <a:defRPr sz="1800" kern="1200">
              <a:solidFill>
                <a:srgbClr val="000000"/>
              </a:solidFill>
              <a:latin typeface="+mn-lt"/>
              <a:ea typeface="+mn-ea"/>
              <a:cs typeface="+mn-cs"/>
            </a:defRPr>
          </a:lvl3pPr>
          <a:lvl4pPr marL="432000" indent="-216000" algn="l" defTabSz="864000" rtl="0" eaLnBrk="1" latinLnBrk="0" hangingPunct="1">
            <a:lnSpc>
              <a:spcPct val="117000"/>
            </a:lnSpc>
            <a:spcBef>
              <a:spcPts val="0"/>
            </a:spcBef>
            <a:buFont typeface="Arial" panose="020B0604020202020204" pitchFamily="34" charset="0"/>
            <a:buChar char="–"/>
            <a:defRPr sz="1800" kern="1200">
              <a:solidFill>
                <a:srgbClr val="000000"/>
              </a:solidFill>
              <a:latin typeface="+mn-lt"/>
              <a:ea typeface="+mn-ea"/>
              <a:cs typeface="+mn-cs"/>
            </a:defRPr>
          </a:lvl4pPr>
          <a:lvl5pPr marL="648000" indent="-216000" algn="l" defTabSz="864000" rtl="0" eaLnBrk="1" latinLnBrk="0" hangingPunct="1">
            <a:lnSpc>
              <a:spcPct val="117000"/>
            </a:lnSpc>
            <a:spcBef>
              <a:spcPts val="0"/>
            </a:spcBef>
            <a:buFont typeface="Arial" panose="020B0604020202020204" pitchFamily="34" charset="0"/>
            <a:buChar char="–"/>
            <a:defRPr sz="1800" kern="1200">
              <a:solidFill>
                <a:srgbClr val="000000"/>
              </a:solidFill>
              <a:latin typeface="+mn-lt"/>
              <a:ea typeface="+mn-ea"/>
              <a:cs typeface="+mn-cs"/>
            </a:defRPr>
          </a:lvl5pPr>
          <a:lvl6pPr marL="864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6pPr>
          <a:lvl7pPr marL="1080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7pPr>
          <a:lvl8pPr marL="1296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8pPr>
          <a:lvl9pPr marL="1512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9pPr>
        </a:lstStyle>
        <a:p xmlns:a="http://schemas.openxmlformats.org/drawingml/2006/main">
          <a:pPr>
            <a:buClr>
              <a:srgbClr val="E5007D"/>
            </a:buClr>
          </a:pPr>
          <a:endParaRPr lang="de-CH" dirty="0"/>
        </a:p>
        <a:p xmlns:a="http://schemas.openxmlformats.org/drawingml/2006/main">
          <a:pPr>
            <a:buClr>
              <a:srgbClr val="E5007D"/>
            </a:buClr>
          </a:pPr>
          <a:endParaRPr lang="de-CH" dirty="0"/>
        </a:p>
        <a:p xmlns:a="http://schemas.openxmlformats.org/drawingml/2006/main">
          <a:pPr marL="342900" indent="-342900">
            <a:buClr>
              <a:srgbClr val="E5007D"/>
            </a:buClr>
            <a:buFont typeface="Wingdings" panose="05000000000000000000" pitchFamily="2" charset="2"/>
            <a:buChar char="§"/>
          </a:pPr>
          <a:r>
            <a:rPr lang="de-CH" sz="2200" dirty="0"/>
            <a:t>Wahlfächer </a:t>
          </a:r>
          <a:r>
            <a:rPr lang="de-CH" sz="2000" dirty="0"/>
            <a:t>(67–73 </a:t>
          </a:r>
          <a:r>
            <a:rPr lang="de-CH" sz="2000" dirty="0" err="1"/>
            <a:t>Cr</a:t>
          </a:r>
          <a:r>
            <a:rPr lang="de-CH" sz="2000" dirty="0"/>
            <a:t>), z.B.</a:t>
          </a:r>
        </a:p>
        <a:p xmlns:a="http://schemas.openxmlformats.org/drawingml/2006/main">
          <a:pPr marL="501750" lvl="1" indent="-285750">
            <a:lnSpc>
              <a:spcPct val="100000"/>
            </a:lnSpc>
            <a:buClr>
              <a:srgbClr val="E5007D"/>
            </a:buClr>
            <a:buFont typeface="Wingdings" panose="05000000000000000000" pitchFamily="2" charset="2"/>
            <a:buChar char="§"/>
          </a:pPr>
          <a:r>
            <a:rPr lang="de-CH" dirty="0"/>
            <a:t>Vorlesungen</a:t>
          </a:r>
        </a:p>
        <a:p xmlns:a="http://schemas.openxmlformats.org/drawingml/2006/main">
          <a:pPr marL="501750" lvl="1" indent="-285750">
            <a:lnSpc>
              <a:spcPct val="100000"/>
            </a:lnSpc>
            <a:buClr>
              <a:srgbClr val="E5007D"/>
            </a:buClr>
            <a:buFont typeface="Wingdings" panose="05000000000000000000" pitchFamily="2" charset="2"/>
            <a:buChar char="§"/>
          </a:pPr>
          <a:r>
            <a:rPr lang="de-CH" dirty="0"/>
            <a:t>Law Clinic</a:t>
          </a:r>
        </a:p>
        <a:p xmlns:a="http://schemas.openxmlformats.org/drawingml/2006/main">
          <a:pPr marL="501750" lvl="1" indent="-285750">
            <a:lnSpc>
              <a:spcPct val="100000"/>
            </a:lnSpc>
            <a:buClr>
              <a:srgbClr val="E5007D"/>
            </a:buClr>
            <a:buFont typeface="Wingdings" panose="05000000000000000000" pitchFamily="2" charset="2"/>
            <a:buChar char="§"/>
          </a:pPr>
          <a:r>
            <a:rPr lang="de-CH" dirty="0"/>
            <a:t>Moot Courts</a:t>
          </a:r>
        </a:p>
        <a:p xmlns:a="http://schemas.openxmlformats.org/drawingml/2006/main">
          <a:pPr marL="501750" lvl="1" indent="-285750">
            <a:lnSpc>
              <a:spcPct val="100000"/>
            </a:lnSpc>
            <a:buClr>
              <a:srgbClr val="E5007D"/>
            </a:buClr>
            <a:buFont typeface="Wingdings" panose="05000000000000000000" pitchFamily="2" charset="2"/>
            <a:buChar char="§"/>
          </a:pPr>
          <a:r>
            <a:rPr lang="de-CH" dirty="0"/>
            <a:t>Summer School</a:t>
          </a:r>
        </a:p>
        <a:p xmlns:a="http://schemas.openxmlformats.org/drawingml/2006/main">
          <a:endParaRPr lang="de-CH" sz="2400" dirty="0"/>
        </a:p>
        <a:p xmlns:a="http://schemas.openxmlformats.org/drawingml/2006/main">
          <a:pPr marL="342900" indent="-342900">
            <a:buClr>
              <a:srgbClr val="941680"/>
            </a:buClr>
            <a:buFont typeface="Wingdings" panose="05000000000000000000" pitchFamily="2" charset="2"/>
            <a:buChar char="§"/>
          </a:pPr>
          <a:r>
            <a:rPr lang="de-CH" sz="2200" dirty="0"/>
            <a:t>Masterarbeit</a:t>
          </a:r>
          <a:r>
            <a:rPr lang="de-CH" sz="2000" dirty="0"/>
            <a:t> (10 </a:t>
          </a:r>
          <a:r>
            <a:rPr lang="de-CH" sz="2000" dirty="0" err="1"/>
            <a:t>Cr</a:t>
          </a:r>
          <a:r>
            <a:rPr lang="de-CH" sz="2000" dirty="0"/>
            <a:t>)</a:t>
          </a:r>
        </a:p>
        <a:p xmlns:a="http://schemas.openxmlformats.org/drawingml/2006/main">
          <a:pPr marL="342900" indent="-342900">
            <a:buClr>
              <a:srgbClr val="009EE3"/>
            </a:buClr>
            <a:buFont typeface="Wingdings" panose="05000000000000000000" pitchFamily="2" charset="2"/>
            <a:buChar char="§"/>
          </a:pPr>
          <a:r>
            <a:rPr lang="de-CH" sz="2200" dirty="0"/>
            <a:t>schriftliche Falllösung </a:t>
          </a:r>
          <a:r>
            <a:rPr lang="de-CH" sz="2000" dirty="0"/>
            <a:t>(5 </a:t>
          </a:r>
          <a:r>
            <a:rPr lang="de-CH" sz="2000" dirty="0" err="1"/>
            <a:t>Cr</a:t>
          </a:r>
          <a:r>
            <a:rPr lang="de-CH" sz="2000" dirty="0"/>
            <a:t>)</a:t>
          </a:r>
        </a:p>
        <a:p xmlns:a="http://schemas.openxmlformats.org/drawingml/2006/main">
          <a:pPr marL="342900" indent="-342900">
            <a:buClr>
              <a:srgbClr val="2E2382"/>
            </a:buClr>
            <a:buFont typeface="Wingdings" panose="05000000000000000000" pitchFamily="2" charset="2"/>
            <a:buChar char="§"/>
          </a:pPr>
          <a:r>
            <a:rPr lang="de-CH" sz="2200" dirty="0"/>
            <a:t>Gastlehrveranstaltung</a:t>
          </a:r>
          <a:r>
            <a:rPr lang="de-CH" sz="2000" dirty="0"/>
            <a:t> (2–4 </a:t>
          </a:r>
          <a:r>
            <a:rPr lang="de-CH" sz="2000" dirty="0" err="1"/>
            <a:t>Cr</a:t>
          </a:r>
          <a:r>
            <a:rPr lang="de-CH" sz="2000" dirty="0"/>
            <a:t>)</a:t>
          </a:r>
        </a:p>
        <a:p xmlns:a="http://schemas.openxmlformats.org/drawingml/2006/main">
          <a:pPr marL="342900" indent="-342900">
            <a:buClr>
              <a:srgbClr val="94C119"/>
            </a:buClr>
            <a:buFont typeface="Wingdings" panose="05000000000000000000" pitchFamily="2" charset="2"/>
            <a:buChar char="§"/>
          </a:pPr>
          <a:r>
            <a:rPr lang="de-CH" sz="2200" dirty="0"/>
            <a:t>Optional: </a:t>
          </a:r>
          <a:r>
            <a:rPr lang="de-CH" sz="2000" dirty="0"/>
            <a:t>Juristisches Praktikum (4 </a:t>
          </a:r>
          <a:r>
            <a:rPr lang="de-CH" sz="2000" dirty="0" err="1"/>
            <a:t>Cr</a:t>
          </a:r>
          <a:r>
            <a:rPr lang="de-CH" sz="2000" dirty="0"/>
            <a:t>)</a:t>
          </a:r>
        </a:p>
        <a:p xmlns:a="http://schemas.openxmlformats.org/drawingml/2006/main">
          <a:pPr>
            <a:buClr>
              <a:srgbClr val="E5007D"/>
            </a:buClr>
          </a:pPr>
          <a:endParaRPr lang="de-CH" sz="2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D75AFC-8523-4A8C-B7F9-14975E06416B}"/>
              </a:ext>
            </a:extLst>
          </p:cNvPr>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010C5F37-9EAE-42C6-8B79-796F88FC18A2}"/>
              </a:ext>
            </a:extLst>
          </p:cNvPr>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0A23CB64-7ED2-413E-92E5-9E5ECDDC5653}" type="datetimeFigureOut">
              <a:rPr lang="de-CH"/>
              <a:t>03.11.2025</a:t>
            </a:fld>
            <a:endParaRPr lang="de-CH"/>
          </a:p>
        </p:txBody>
      </p:sp>
      <p:sp>
        <p:nvSpPr>
          <p:cNvPr id="4" name="Fußzeilenplatzhalter 3">
            <a:extLst>
              <a:ext uri="{FF2B5EF4-FFF2-40B4-BE49-F238E27FC236}">
                <a16:creationId xmlns:a16="http://schemas.microsoft.com/office/drawing/2014/main" id="{E3DF79E1-529E-4946-A158-7767C24D0F50}"/>
              </a:ext>
            </a:extLst>
          </p:cNvPr>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13D8A2B9-091D-462C-86C8-F4BBAA364611}"/>
              </a:ext>
            </a:extLst>
          </p:cNvPr>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877E85DD-9B08-498C-ABCE-CE60654D0F7C}" type="slidenum">
              <a:rPr lang="de-CH"/>
              <a:t>‹Nr.›</a:t>
            </a:fld>
            <a:endParaRPr lang="de-CH"/>
          </a:p>
        </p:txBody>
      </p:sp>
    </p:spTree>
    <p:extLst>
      <p:ext uri="{BB962C8B-B14F-4D97-AF65-F5344CB8AC3E}">
        <p14:creationId xmlns:p14="http://schemas.microsoft.com/office/powerpoint/2010/main" val="3313306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C9A5ABEF-1649-414E-9F1A-4DEFB4FDA52D}" type="datetimeFigureOut">
              <a:rPr lang="de-CH"/>
              <a:t>03.11.2025</a:t>
            </a:fld>
            <a:endParaRPr lang="de-CH"/>
          </a:p>
        </p:txBody>
      </p:sp>
      <p:sp>
        <p:nvSpPr>
          <p:cNvPr id="4" name="Folienbildplatzhalter 3"/>
          <p:cNvSpPr>
            <a:spLocks noGrp="1" noRot="1" noChangeAspect="1"/>
          </p:cNvSpPr>
          <p:nvPr>
            <p:ph type="sldImg" idx="2"/>
          </p:nvPr>
        </p:nvSpPr>
        <p:spPr>
          <a:xfrm>
            <a:off x="728663" y="1243013"/>
            <a:ext cx="5340350" cy="334645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A63DBF93-C8C6-4EB3-9999-BD39A0010D16}" type="slidenum">
              <a:rPr lang="de-CH"/>
              <a:t>‹Nr.›</a:t>
            </a:fld>
            <a:endParaRPr lang="de-CH"/>
          </a:p>
        </p:txBody>
      </p:sp>
    </p:spTree>
    <p:extLst>
      <p:ext uri="{BB962C8B-B14F-4D97-AF65-F5344CB8AC3E}">
        <p14:creationId xmlns:p14="http://schemas.microsoft.com/office/powerpoint/2010/main" val="295905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Dekan</a:t>
            </a:r>
          </a:p>
        </p:txBody>
      </p:sp>
      <p:sp>
        <p:nvSpPr>
          <p:cNvPr id="4" name="Foliennummernplatzhalter 3"/>
          <p:cNvSpPr>
            <a:spLocks noGrp="1"/>
          </p:cNvSpPr>
          <p:nvPr>
            <p:ph type="sldNum" sz="quarter" idx="5"/>
          </p:nvPr>
        </p:nvSpPr>
        <p:spPr/>
        <p:txBody>
          <a:bodyPr/>
          <a:lstStyle/>
          <a:p>
            <a:fld id="{A63DBF93-C8C6-4EB3-9999-BD39A0010D16}" type="slidenum">
              <a:rPr lang="de-CH" smtClean="0"/>
              <a:t>1</a:t>
            </a:fld>
            <a:endParaRPr lang="de-CH"/>
          </a:p>
        </p:txBody>
      </p:sp>
    </p:spTree>
    <p:extLst>
      <p:ext uri="{BB962C8B-B14F-4D97-AF65-F5344CB8AC3E}">
        <p14:creationId xmlns:p14="http://schemas.microsoft.com/office/powerpoint/2010/main" val="4105907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FA34F-6D66-1620-87D8-57D3AF3AE4F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FD6680-120E-6D5A-6AF6-DA60C9E8E6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6192FE-188C-17AE-2823-DC495AA61E0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29896B56-8459-BFE4-6E4D-5B523B3BC2B5}"/>
              </a:ext>
            </a:extLst>
          </p:cNvPr>
          <p:cNvSpPr>
            <a:spLocks noGrp="1"/>
          </p:cNvSpPr>
          <p:nvPr>
            <p:ph type="sldNum" sz="quarter" idx="5"/>
          </p:nvPr>
        </p:nvSpPr>
        <p:spPr/>
        <p:txBody>
          <a:bodyPr/>
          <a:lstStyle/>
          <a:p>
            <a:fld id="{A63DBF93-C8C6-4EB3-9999-BD39A0010D16}" type="slidenum">
              <a:rPr lang="de-CH" smtClean="0"/>
              <a:t>10</a:t>
            </a:fld>
            <a:endParaRPr lang="de-CH"/>
          </a:p>
        </p:txBody>
      </p:sp>
    </p:spTree>
    <p:extLst>
      <p:ext uri="{BB962C8B-B14F-4D97-AF65-F5344CB8AC3E}">
        <p14:creationId xmlns:p14="http://schemas.microsoft.com/office/powerpoint/2010/main" val="2235365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246C8-EE1A-9010-0762-F0FE5AA92D1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D37334-7210-F860-EE1E-875F4FF9B1C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0ABE0AA-C543-76A4-28D4-F315895AD5EF}"/>
              </a:ext>
            </a:extLst>
          </p:cNvPr>
          <p:cNvSpPr>
            <a:spLocks noGrp="1"/>
          </p:cNvSpPr>
          <p:nvPr>
            <p:ph type="body" idx="1"/>
          </p:nvPr>
        </p:nvSpPr>
        <p:spPr/>
        <p:txBody>
          <a:bodyPr/>
          <a:lstStyle/>
          <a:p>
            <a:r>
              <a:rPr lang="de-CH" b="1" dirty="0"/>
              <a:t>Einführend: </a:t>
            </a:r>
            <a:r>
              <a:rPr lang="de-CH" dirty="0"/>
              <a:t>Trotz gegebener Wahlfreiheit können die Studierenden sich bei der Zusammenstellung ihrer Fächer an praktisch relevanten Themen ausrichten und ihrem Master auf diese Weise ein bestimmtes fachliches Profil verleihen. Die «Masterprofile» vermitteln ein gesamtheitliches Bild zu einem jeweils spezifischen Themenbereich.</a:t>
            </a:r>
          </a:p>
          <a:p>
            <a:r>
              <a:rPr lang="de-CH" dirty="0"/>
              <a:t>Abschliessend:</a:t>
            </a:r>
            <a:r>
              <a:rPr lang="de-CH" baseline="0" dirty="0"/>
              <a:t> Die Profilbestätigung wird separat als Zusatz zum Masterzeugnis ausgewiesen.</a:t>
            </a:r>
            <a:endParaRPr lang="de-CH" dirty="0"/>
          </a:p>
        </p:txBody>
      </p:sp>
      <p:sp>
        <p:nvSpPr>
          <p:cNvPr id="4" name="Foliennummernplatzhalter 3">
            <a:extLst>
              <a:ext uri="{FF2B5EF4-FFF2-40B4-BE49-F238E27FC236}">
                <a16:creationId xmlns:a16="http://schemas.microsoft.com/office/drawing/2014/main" id="{675003D4-D1B4-6AD6-0D8B-95CB5BAFDDBA}"/>
              </a:ext>
            </a:extLst>
          </p:cNvPr>
          <p:cNvSpPr>
            <a:spLocks noGrp="1"/>
          </p:cNvSpPr>
          <p:nvPr>
            <p:ph type="sldNum" sz="quarter" idx="5"/>
          </p:nvPr>
        </p:nvSpPr>
        <p:spPr/>
        <p:txBody>
          <a:bodyPr/>
          <a:lstStyle/>
          <a:p>
            <a:fld id="{A63DBF93-C8C6-4EB3-9999-BD39A0010D16}" type="slidenum">
              <a:rPr lang="de-CH" smtClean="0"/>
              <a:t>11</a:t>
            </a:fld>
            <a:endParaRPr lang="de-CH"/>
          </a:p>
        </p:txBody>
      </p:sp>
    </p:spTree>
    <p:extLst>
      <p:ext uri="{BB962C8B-B14F-4D97-AF65-F5344CB8AC3E}">
        <p14:creationId xmlns:p14="http://schemas.microsoft.com/office/powerpoint/2010/main" val="49672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12</a:t>
            </a:fld>
            <a:endParaRPr lang="de-CH"/>
          </a:p>
        </p:txBody>
      </p:sp>
    </p:spTree>
    <p:extLst>
      <p:ext uri="{BB962C8B-B14F-4D97-AF65-F5344CB8AC3E}">
        <p14:creationId xmlns:p14="http://schemas.microsoft.com/office/powerpoint/2010/main" val="1869022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Zählt nicht zum Gesamtnotenschnitt und ist nicht relevant für Prädikat, die Noten und Leistungen sind aber auf dem Masterzeugnis aufgeführt. </a:t>
            </a:r>
          </a:p>
        </p:txBody>
      </p:sp>
      <p:sp>
        <p:nvSpPr>
          <p:cNvPr id="4" name="Foliennummernplatzhalter 3"/>
          <p:cNvSpPr>
            <a:spLocks noGrp="1"/>
          </p:cNvSpPr>
          <p:nvPr>
            <p:ph type="sldNum" sz="quarter" idx="10"/>
          </p:nvPr>
        </p:nvSpPr>
        <p:spPr/>
        <p:txBody>
          <a:bodyPr/>
          <a:lstStyle/>
          <a:p>
            <a:fld id="{85EE7431-B353-4EA9-8619-FEEEF98655E8}" type="slidenum">
              <a:rPr lang="de-CH" smtClean="0"/>
              <a:t>13</a:t>
            </a:fld>
            <a:endParaRPr lang="de-CH"/>
          </a:p>
        </p:txBody>
      </p:sp>
    </p:spTree>
    <p:extLst>
      <p:ext uri="{BB962C8B-B14F-4D97-AF65-F5344CB8AC3E}">
        <p14:creationId xmlns:p14="http://schemas.microsoft.com/office/powerpoint/2010/main" val="653092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30 zusätzliche </a:t>
            </a:r>
            <a:r>
              <a:rPr lang="de-CH" dirty="0" err="1"/>
              <a:t>Credits</a:t>
            </a:r>
            <a:r>
              <a:rPr lang="de-CH" dirty="0"/>
              <a:t> an anderer Fakultät. Werden nicht alle in einem Semester absolviert, die Verteilung erfolgt über HS und FS. Mehr dazu in unserem Gespräch mit einer Studentin am Ende der Veranstaltung</a:t>
            </a:r>
          </a:p>
        </p:txBody>
      </p:sp>
      <p:sp>
        <p:nvSpPr>
          <p:cNvPr id="4" name="Foliennummernplatzhalter 3"/>
          <p:cNvSpPr>
            <a:spLocks noGrp="1"/>
          </p:cNvSpPr>
          <p:nvPr>
            <p:ph type="sldNum" sz="quarter" idx="5"/>
          </p:nvPr>
        </p:nvSpPr>
        <p:spPr/>
        <p:txBody>
          <a:bodyPr/>
          <a:lstStyle/>
          <a:p>
            <a:fld id="{A63DBF93-C8C6-4EB3-9999-BD39A0010D16}" type="slidenum">
              <a:rPr lang="de-CH" smtClean="0"/>
              <a:t>14</a:t>
            </a:fld>
            <a:endParaRPr lang="de-CH"/>
          </a:p>
        </p:txBody>
      </p:sp>
    </p:spTree>
    <p:extLst>
      <p:ext uri="{BB962C8B-B14F-4D97-AF65-F5344CB8AC3E}">
        <p14:creationId xmlns:p14="http://schemas.microsoft.com/office/powerpoint/2010/main" val="417273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15</a:t>
            </a:fld>
            <a:endParaRPr lang="de-CH"/>
          </a:p>
        </p:txBody>
      </p:sp>
    </p:spTree>
    <p:extLst>
      <p:ext uri="{BB962C8B-B14F-4D97-AF65-F5344CB8AC3E}">
        <p14:creationId xmlns:p14="http://schemas.microsoft.com/office/powerpoint/2010/main" val="4167737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16</a:t>
            </a:fld>
            <a:endParaRPr lang="de-CH"/>
          </a:p>
        </p:txBody>
      </p:sp>
    </p:spTree>
    <p:extLst>
      <p:ext uri="{BB962C8B-B14F-4D97-AF65-F5344CB8AC3E}">
        <p14:creationId xmlns:p14="http://schemas.microsoft.com/office/powerpoint/2010/main" val="204490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97C1-398B-2B0C-4747-6FDA196E4E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7A5588-D3D0-6A89-0E65-CAF11033DF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4843A32-14B0-BE12-C6F0-B5403B6394B3}"/>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7D92EAD-C460-496C-20E9-5B7FC2A56CB1}"/>
              </a:ext>
            </a:extLst>
          </p:cNvPr>
          <p:cNvSpPr>
            <a:spLocks noGrp="1"/>
          </p:cNvSpPr>
          <p:nvPr>
            <p:ph type="sldNum" sz="quarter" idx="5"/>
          </p:nvPr>
        </p:nvSpPr>
        <p:spPr/>
        <p:txBody>
          <a:bodyPr/>
          <a:lstStyle/>
          <a:p>
            <a:fld id="{A63DBF93-C8C6-4EB3-9999-BD39A0010D16}" type="slidenum">
              <a:rPr lang="de-CH" smtClean="0"/>
              <a:t>17</a:t>
            </a:fld>
            <a:endParaRPr lang="de-CH"/>
          </a:p>
        </p:txBody>
      </p:sp>
    </p:spTree>
    <p:extLst>
      <p:ext uri="{BB962C8B-B14F-4D97-AF65-F5344CB8AC3E}">
        <p14:creationId xmlns:p14="http://schemas.microsoft.com/office/powerpoint/2010/main" val="620913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F161-899D-3638-2FAF-69CE70C5140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2B2400-EF43-6DDA-5C13-F148347640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B17C661-9F57-1354-0FBE-15FBF63B92C4}"/>
              </a:ext>
            </a:extLst>
          </p:cNvPr>
          <p:cNvSpPr>
            <a:spLocks noGrp="1"/>
          </p:cNvSpPr>
          <p:nvPr>
            <p:ph type="body" idx="1"/>
          </p:nvPr>
        </p:nvSpPr>
        <p:spPr/>
        <p:txBody>
          <a:bodyPr/>
          <a:lstStyle/>
          <a:p>
            <a:r>
              <a:rPr lang="de-CH" dirty="0"/>
              <a:t>MS Übersicht mit Semesterangabe</a:t>
            </a:r>
          </a:p>
        </p:txBody>
      </p:sp>
      <p:sp>
        <p:nvSpPr>
          <p:cNvPr id="4" name="Foliennummernplatzhalter 3">
            <a:extLst>
              <a:ext uri="{FF2B5EF4-FFF2-40B4-BE49-F238E27FC236}">
                <a16:creationId xmlns:a16="http://schemas.microsoft.com/office/drawing/2014/main" id="{684E72E8-71EF-79D7-ACFE-E0601AF6555F}"/>
              </a:ext>
            </a:extLst>
          </p:cNvPr>
          <p:cNvSpPr>
            <a:spLocks noGrp="1"/>
          </p:cNvSpPr>
          <p:nvPr>
            <p:ph type="sldNum" sz="quarter" idx="5"/>
          </p:nvPr>
        </p:nvSpPr>
        <p:spPr/>
        <p:txBody>
          <a:bodyPr/>
          <a:lstStyle/>
          <a:p>
            <a:fld id="{A63DBF93-C8C6-4EB3-9999-BD39A0010D16}" type="slidenum">
              <a:rPr lang="de-CH" smtClean="0"/>
              <a:t>18</a:t>
            </a:fld>
            <a:endParaRPr lang="de-CH"/>
          </a:p>
        </p:txBody>
      </p:sp>
    </p:spTree>
    <p:extLst>
      <p:ext uri="{BB962C8B-B14F-4D97-AF65-F5344CB8AC3E}">
        <p14:creationId xmlns:p14="http://schemas.microsoft.com/office/powerpoint/2010/main" val="4170491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5DD94-90D1-D4F0-0C15-E35535F75B1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EFA1B1C-7D36-5694-F6CC-6DE750D2BB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DC42B8-828C-F0BB-076E-3D909159E409}"/>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16CFF97-2125-127C-2B27-3AA4DA743E82}"/>
              </a:ext>
            </a:extLst>
          </p:cNvPr>
          <p:cNvSpPr>
            <a:spLocks noGrp="1"/>
          </p:cNvSpPr>
          <p:nvPr>
            <p:ph type="sldNum" sz="quarter" idx="5"/>
          </p:nvPr>
        </p:nvSpPr>
        <p:spPr/>
        <p:txBody>
          <a:bodyPr/>
          <a:lstStyle/>
          <a:p>
            <a:fld id="{A63DBF93-C8C6-4EB3-9999-BD39A0010D16}" type="slidenum">
              <a:rPr lang="de-CH" smtClean="0"/>
              <a:t>19</a:t>
            </a:fld>
            <a:endParaRPr lang="de-CH"/>
          </a:p>
        </p:txBody>
      </p:sp>
    </p:spTree>
    <p:extLst>
      <p:ext uri="{BB962C8B-B14F-4D97-AF65-F5344CB8AC3E}">
        <p14:creationId xmlns:p14="http://schemas.microsoft.com/office/powerpoint/2010/main" val="251397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2</a:t>
            </a:fld>
            <a:endParaRPr lang="de-CH"/>
          </a:p>
        </p:txBody>
      </p:sp>
    </p:spTree>
    <p:extLst>
      <p:ext uri="{BB962C8B-B14F-4D97-AF65-F5344CB8AC3E}">
        <p14:creationId xmlns:p14="http://schemas.microsoft.com/office/powerpoint/2010/main" val="359767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a:p>
            <a:r>
              <a:rPr lang="de-CH" dirty="0"/>
              <a:t>Ab Seite 18 Master Plus</a:t>
            </a:r>
          </a:p>
        </p:txBody>
      </p:sp>
      <p:sp>
        <p:nvSpPr>
          <p:cNvPr id="4" name="Foliennummernplatzhalter 3"/>
          <p:cNvSpPr>
            <a:spLocks noGrp="1"/>
          </p:cNvSpPr>
          <p:nvPr>
            <p:ph type="sldNum" sz="quarter" idx="5"/>
          </p:nvPr>
        </p:nvSpPr>
        <p:spPr/>
        <p:txBody>
          <a:bodyPr/>
          <a:lstStyle/>
          <a:p>
            <a:fld id="{A63DBF93-C8C6-4EB3-9999-BD39A0010D16}" type="slidenum">
              <a:rPr lang="de-CH" smtClean="0"/>
              <a:t>20</a:t>
            </a:fld>
            <a:endParaRPr lang="de-CH"/>
          </a:p>
        </p:txBody>
      </p:sp>
    </p:spTree>
    <p:extLst>
      <p:ext uri="{BB962C8B-B14F-4D97-AF65-F5344CB8AC3E}">
        <p14:creationId xmlns:p14="http://schemas.microsoft.com/office/powerpoint/2010/main" val="3274350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a:p>
            <a:r>
              <a:rPr lang="de-CH" dirty="0"/>
              <a:t>Details zu jeder Lehrveranstaltung. WICHTIG: Aktuelle Informationen immer im elektronischen Vorlesungsverzeichnis.</a:t>
            </a:r>
          </a:p>
        </p:txBody>
      </p:sp>
      <p:sp>
        <p:nvSpPr>
          <p:cNvPr id="4" name="Foliennummernplatzhalter 3"/>
          <p:cNvSpPr>
            <a:spLocks noGrp="1"/>
          </p:cNvSpPr>
          <p:nvPr>
            <p:ph type="sldNum" sz="quarter" idx="5"/>
          </p:nvPr>
        </p:nvSpPr>
        <p:spPr/>
        <p:txBody>
          <a:bodyPr/>
          <a:lstStyle/>
          <a:p>
            <a:fld id="{A63DBF93-C8C6-4EB3-9999-BD39A0010D16}" type="slidenum">
              <a:rPr lang="de-CH" smtClean="0"/>
              <a:t>21</a:t>
            </a:fld>
            <a:endParaRPr lang="de-CH"/>
          </a:p>
        </p:txBody>
      </p:sp>
    </p:spTree>
    <p:extLst>
      <p:ext uri="{BB962C8B-B14F-4D97-AF65-F5344CB8AC3E}">
        <p14:creationId xmlns:p14="http://schemas.microsoft.com/office/powerpoint/2010/main" val="2661271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Bild folgt in höherer Auflösung! (NF, 27.10.25)</a:t>
            </a:r>
          </a:p>
          <a:p>
            <a:r>
              <a:rPr lang="de-CH" u="sng" dirty="0"/>
              <a:t>Madeleine:</a:t>
            </a:r>
          </a:p>
          <a:p>
            <a:r>
              <a:rPr lang="de-CH" dirty="0"/>
              <a:t>Sie werden automatisch immatrikuliert und finden den Mastersetzkasten im </a:t>
            </a:r>
            <a:r>
              <a:rPr lang="de-CH" dirty="0" err="1"/>
              <a:t>UniPortal</a:t>
            </a:r>
            <a:r>
              <a:rPr lang="de-CH" dirty="0"/>
              <a:t>. Sollte dies nicht der Fall sein, melden Sie sich bitte bei der Studienberatung. Alle Module finden Sie auf OLAT.</a:t>
            </a:r>
          </a:p>
        </p:txBody>
      </p:sp>
      <p:sp>
        <p:nvSpPr>
          <p:cNvPr id="4" name="Foliennummernplatzhalter 3"/>
          <p:cNvSpPr>
            <a:spLocks noGrp="1"/>
          </p:cNvSpPr>
          <p:nvPr>
            <p:ph type="sldNum" sz="quarter" idx="5"/>
          </p:nvPr>
        </p:nvSpPr>
        <p:spPr/>
        <p:txBody>
          <a:bodyPr/>
          <a:lstStyle/>
          <a:p>
            <a:fld id="{A63DBF93-C8C6-4EB3-9999-BD39A0010D16}" type="slidenum">
              <a:rPr lang="de-CH" smtClean="0"/>
              <a:t>24</a:t>
            </a:fld>
            <a:endParaRPr lang="de-CH"/>
          </a:p>
        </p:txBody>
      </p:sp>
    </p:spTree>
    <p:extLst>
      <p:ext uri="{BB962C8B-B14F-4D97-AF65-F5344CB8AC3E}">
        <p14:creationId xmlns:p14="http://schemas.microsoft.com/office/powerpoint/2010/main" val="2525396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ND</a:t>
            </a:r>
          </a:p>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25</a:t>
            </a:fld>
            <a:endParaRPr lang="de-CH"/>
          </a:p>
        </p:txBody>
      </p:sp>
    </p:spTree>
    <p:extLst>
      <p:ext uri="{BB962C8B-B14F-4D97-AF65-F5344CB8AC3E}">
        <p14:creationId xmlns:p14="http://schemas.microsoft.com/office/powerpoint/2010/main" val="2939631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a:p>
            <a:r>
              <a:rPr lang="de-CH" dirty="0"/>
              <a:t>Keine Voraussetzungen, </a:t>
            </a:r>
          </a:p>
          <a:p>
            <a:r>
              <a:rPr lang="de-CH" dirty="0"/>
              <a:t>EIN Abschluss</a:t>
            </a:r>
          </a:p>
          <a:p>
            <a:r>
              <a:rPr lang="de-CH" dirty="0"/>
              <a:t>Ideale Vorbereitung für Stellen in der Bundesverwaltung. </a:t>
            </a:r>
          </a:p>
        </p:txBody>
      </p:sp>
      <p:sp>
        <p:nvSpPr>
          <p:cNvPr id="4" name="Foliennummernplatzhalter 3"/>
          <p:cNvSpPr>
            <a:spLocks noGrp="1"/>
          </p:cNvSpPr>
          <p:nvPr>
            <p:ph type="sldNum" sz="quarter" idx="5"/>
          </p:nvPr>
        </p:nvSpPr>
        <p:spPr/>
        <p:txBody>
          <a:bodyPr/>
          <a:lstStyle/>
          <a:p>
            <a:fld id="{A63DBF93-C8C6-4EB3-9999-BD39A0010D16}" type="slidenum">
              <a:rPr lang="de-CH" smtClean="0"/>
              <a:t>26</a:t>
            </a:fld>
            <a:endParaRPr lang="de-CH"/>
          </a:p>
        </p:txBody>
      </p:sp>
    </p:spTree>
    <p:extLst>
      <p:ext uri="{BB962C8B-B14F-4D97-AF65-F5344CB8AC3E}">
        <p14:creationId xmlns:p14="http://schemas.microsoft.com/office/powerpoint/2010/main" val="288253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a:p>
            <a:r>
              <a:rPr lang="de-CH" dirty="0"/>
              <a:t>ZWEI Abschlüsse</a:t>
            </a:r>
          </a:p>
          <a:p>
            <a:r>
              <a:rPr lang="de-CH" dirty="0"/>
              <a:t>Partneruniversitäten: University of Texas at Austin, University of Notre Dame, University of Edinburgh, Singapore Management University</a:t>
            </a:r>
          </a:p>
          <a:p>
            <a:r>
              <a:rPr lang="de-CH" dirty="0"/>
              <a:t>Hierzu mehr im Talk mit dem Dekan</a:t>
            </a:r>
          </a:p>
        </p:txBody>
      </p:sp>
      <p:sp>
        <p:nvSpPr>
          <p:cNvPr id="4" name="Foliennummernplatzhalter 3"/>
          <p:cNvSpPr>
            <a:spLocks noGrp="1"/>
          </p:cNvSpPr>
          <p:nvPr>
            <p:ph type="sldNum" sz="quarter" idx="5"/>
          </p:nvPr>
        </p:nvSpPr>
        <p:spPr/>
        <p:txBody>
          <a:bodyPr/>
          <a:lstStyle/>
          <a:p>
            <a:fld id="{A63DBF93-C8C6-4EB3-9999-BD39A0010D16}" type="slidenum">
              <a:rPr lang="de-CH" smtClean="0"/>
              <a:t>27</a:t>
            </a:fld>
            <a:endParaRPr lang="de-CH"/>
          </a:p>
        </p:txBody>
      </p:sp>
    </p:spTree>
    <p:extLst>
      <p:ext uri="{BB962C8B-B14F-4D97-AF65-F5344CB8AC3E}">
        <p14:creationId xmlns:p14="http://schemas.microsoft.com/office/powerpoint/2010/main" val="1879843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ND</a:t>
            </a:r>
          </a:p>
          <a:p>
            <a:r>
              <a:rPr lang="de-CH" dirty="0"/>
              <a:t>Sprachnachweis gemäss den Anforderungen der jeweiligen Partneruniversität. Stipendium möglich.</a:t>
            </a:r>
          </a:p>
        </p:txBody>
      </p:sp>
      <p:sp>
        <p:nvSpPr>
          <p:cNvPr id="4" name="Foliennummernplatzhalter 3"/>
          <p:cNvSpPr>
            <a:spLocks noGrp="1"/>
          </p:cNvSpPr>
          <p:nvPr>
            <p:ph type="sldNum" sz="quarter" idx="5"/>
          </p:nvPr>
        </p:nvSpPr>
        <p:spPr/>
        <p:txBody>
          <a:bodyPr/>
          <a:lstStyle/>
          <a:p>
            <a:fld id="{A63DBF93-C8C6-4EB3-9999-BD39A0010D16}" type="slidenum">
              <a:rPr lang="de-CH" smtClean="0"/>
              <a:t>28</a:t>
            </a:fld>
            <a:endParaRPr lang="de-CH"/>
          </a:p>
        </p:txBody>
      </p:sp>
    </p:spTree>
    <p:extLst>
      <p:ext uri="{BB962C8B-B14F-4D97-AF65-F5344CB8AC3E}">
        <p14:creationId xmlns:p14="http://schemas.microsoft.com/office/powerpoint/2010/main" val="4093352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dirty="0"/>
              <a:t>Stärkt Ihre Qualifikationen</a:t>
            </a:r>
            <a:br>
              <a:rPr lang="de-DE" dirty="0"/>
            </a:br>
            <a:r>
              <a:rPr lang="de-DE" dirty="0"/>
              <a:t>Fähigkeiten &amp; Kenntnisse</a:t>
            </a:r>
            <a:br>
              <a:rPr lang="de-DE" dirty="0"/>
            </a:br>
            <a:r>
              <a:rPr lang="de-DE" dirty="0"/>
              <a:t>vertiefter Einblick in fremde Kulturen und Rechtssysteme</a:t>
            </a:r>
            <a:br>
              <a:rPr lang="de-DE" dirty="0"/>
            </a:br>
            <a:r>
              <a:rPr lang="de-DE" dirty="0"/>
              <a:t>Erweiterung der Fremdsprachenkenntnisse</a:t>
            </a:r>
          </a:p>
        </p:txBody>
      </p:sp>
      <p:sp>
        <p:nvSpPr>
          <p:cNvPr id="4" name="Foliennummernplatzhalter 3"/>
          <p:cNvSpPr>
            <a:spLocks noGrp="1"/>
          </p:cNvSpPr>
          <p:nvPr>
            <p:ph type="sldNum" sz="quarter" idx="5"/>
          </p:nvPr>
        </p:nvSpPr>
        <p:spPr/>
        <p:txBody>
          <a:bodyPr/>
          <a:lstStyle/>
          <a:p>
            <a:fld id="{A63DBF93-C8C6-4EB3-9999-BD39A0010D16}" type="slidenum">
              <a:rPr lang="de-CH" smtClean="0"/>
              <a:t>29</a:t>
            </a:fld>
            <a:endParaRPr lang="de-CH"/>
          </a:p>
        </p:txBody>
      </p:sp>
    </p:spTree>
    <p:extLst>
      <p:ext uri="{BB962C8B-B14F-4D97-AF65-F5344CB8AC3E}">
        <p14:creationId xmlns:p14="http://schemas.microsoft.com/office/powerpoint/2010/main" val="4048608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p:txBody>
      </p:sp>
      <p:sp>
        <p:nvSpPr>
          <p:cNvPr id="4" name="Foliennummernplatzhalter 3"/>
          <p:cNvSpPr>
            <a:spLocks noGrp="1"/>
          </p:cNvSpPr>
          <p:nvPr>
            <p:ph type="sldNum" sz="quarter" idx="5"/>
          </p:nvPr>
        </p:nvSpPr>
        <p:spPr/>
        <p:txBody>
          <a:bodyPr/>
          <a:lstStyle/>
          <a:p>
            <a:fld id="{A63DBF93-C8C6-4EB3-9999-BD39A0010D16}" type="slidenum">
              <a:rPr lang="de-CH" smtClean="0"/>
              <a:t>30</a:t>
            </a:fld>
            <a:endParaRPr lang="de-CH"/>
          </a:p>
        </p:txBody>
      </p:sp>
    </p:spTree>
    <p:extLst>
      <p:ext uri="{BB962C8B-B14F-4D97-AF65-F5344CB8AC3E}">
        <p14:creationId xmlns:p14="http://schemas.microsoft.com/office/powerpoint/2010/main" val="4282272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a:p>
            <a:r>
              <a:rPr lang="de-CH" dirty="0"/>
              <a:t>Vielfältige Partneruniversitäten auf allen Kontinenten in verschiedenen Sprachregionen. </a:t>
            </a:r>
          </a:p>
          <a:p>
            <a:r>
              <a:rPr lang="de-CH" dirty="0"/>
              <a:t>CH-UNIMOBIL:  alle CH Universitäten</a:t>
            </a:r>
          </a:p>
          <a:p>
            <a:r>
              <a:rPr lang="de-CH" dirty="0"/>
              <a:t>SEMP: Europa 15 Länder | 32 Universitäten</a:t>
            </a:r>
          </a:p>
          <a:p>
            <a:r>
              <a:rPr lang="de-CH" dirty="0"/>
              <a:t>PARTNERSHIP: weltweit 12 Länder | 22 Universitäten</a:t>
            </a:r>
          </a:p>
          <a:p>
            <a:r>
              <a:rPr lang="de-CH" dirty="0"/>
              <a:t>(Zahlen Stand 29.9.2025)</a:t>
            </a:r>
          </a:p>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31</a:t>
            </a:fld>
            <a:endParaRPr lang="de-CH"/>
          </a:p>
        </p:txBody>
      </p:sp>
    </p:spTree>
    <p:extLst>
      <p:ext uri="{BB962C8B-B14F-4D97-AF65-F5344CB8AC3E}">
        <p14:creationId xmlns:p14="http://schemas.microsoft.com/office/powerpoint/2010/main" val="127859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3</a:t>
            </a:fld>
            <a:endParaRPr lang="de-CH"/>
          </a:p>
        </p:txBody>
      </p:sp>
    </p:spTree>
    <p:extLst>
      <p:ext uri="{BB962C8B-B14F-4D97-AF65-F5344CB8AC3E}">
        <p14:creationId xmlns:p14="http://schemas.microsoft.com/office/powerpoint/2010/main" val="1804894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27E88-CEA8-52B5-07D1-99A4C59153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26F8C3-C368-C1EA-11C4-E5BAEBCB901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FE5983-0878-76B6-6C03-F5219A685E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MS</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Unvergessliches Erlebnis, einmalige Chance, keine Studiengebühren an Gastuniversität</a:t>
            </a:r>
          </a:p>
          <a:p>
            <a:endParaRPr lang="de-CH" dirty="0"/>
          </a:p>
        </p:txBody>
      </p:sp>
      <p:sp>
        <p:nvSpPr>
          <p:cNvPr id="4" name="Foliennummernplatzhalter 3">
            <a:extLst>
              <a:ext uri="{FF2B5EF4-FFF2-40B4-BE49-F238E27FC236}">
                <a16:creationId xmlns:a16="http://schemas.microsoft.com/office/drawing/2014/main" id="{F9B71859-89C6-6753-529A-B8974C0A1D6D}"/>
              </a:ext>
            </a:extLst>
          </p:cNvPr>
          <p:cNvSpPr>
            <a:spLocks noGrp="1"/>
          </p:cNvSpPr>
          <p:nvPr>
            <p:ph type="sldNum" sz="quarter" idx="5"/>
          </p:nvPr>
        </p:nvSpPr>
        <p:spPr/>
        <p:txBody>
          <a:bodyPr/>
          <a:lstStyle/>
          <a:p>
            <a:fld id="{A63DBF93-C8C6-4EB3-9999-BD39A0010D16}" type="slidenum">
              <a:rPr lang="de-CH" smtClean="0"/>
              <a:t>32</a:t>
            </a:fld>
            <a:endParaRPr lang="de-CH"/>
          </a:p>
        </p:txBody>
      </p:sp>
    </p:spTree>
    <p:extLst>
      <p:ext uri="{BB962C8B-B14F-4D97-AF65-F5344CB8AC3E}">
        <p14:creationId xmlns:p14="http://schemas.microsoft.com/office/powerpoint/2010/main" val="207495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p:txBody>
      </p:sp>
      <p:sp>
        <p:nvSpPr>
          <p:cNvPr id="4" name="Foliennummernplatzhalter 3"/>
          <p:cNvSpPr>
            <a:spLocks noGrp="1"/>
          </p:cNvSpPr>
          <p:nvPr>
            <p:ph type="sldNum" sz="quarter" idx="5"/>
          </p:nvPr>
        </p:nvSpPr>
        <p:spPr/>
        <p:txBody>
          <a:bodyPr/>
          <a:lstStyle/>
          <a:p>
            <a:fld id="{A63DBF93-C8C6-4EB3-9999-BD39A0010D16}" type="slidenum">
              <a:rPr lang="de-CH" smtClean="0"/>
              <a:t>33</a:t>
            </a:fld>
            <a:endParaRPr lang="de-CH"/>
          </a:p>
        </p:txBody>
      </p:sp>
    </p:spTree>
    <p:extLst>
      <p:ext uri="{BB962C8B-B14F-4D97-AF65-F5344CB8AC3E}">
        <p14:creationId xmlns:p14="http://schemas.microsoft.com/office/powerpoint/2010/main" val="2903126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p:txBody>
      </p:sp>
      <p:sp>
        <p:nvSpPr>
          <p:cNvPr id="4" name="Foliennummernplatzhalter 3"/>
          <p:cNvSpPr>
            <a:spLocks noGrp="1"/>
          </p:cNvSpPr>
          <p:nvPr>
            <p:ph type="sldNum" sz="quarter" idx="5"/>
          </p:nvPr>
        </p:nvSpPr>
        <p:spPr/>
        <p:txBody>
          <a:bodyPr/>
          <a:lstStyle/>
          <a:p>
            <a:fld id="{A63DBF93-C8C6-4EB3-9999-BD39A0010D16}" type="slidenum">
              <a:rPr lang="de-CH" smtClean="0"/>
              <a:t>34</a:t>
            </a:fld>
            <a:endParaRPr lang="de-CH"/>
          </a:p>
        </p:txBody>
      </p:sp>
    </p:spTree>
    <p:extLst>
      <p:ext uri="{BB962C8B-B14F-4D97-AF65-F5344CB8AC3E}">
        <p14:creationId xmlns:p14="http://schemas.microsoft.com/office/powerpoint/2010/main" val="3577929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a:p>
            <a:pPr marL="171450" indent="-171450">
              <a:buFontTx/>
              <a:buChar char="-"/>
            </a:pPr>
            <a:r>
              <a:rPr lang="de-CH" dirty="0"/>
              <a:t>Nur für Interne! </a:t>
            </a:r>
          </a:p>
          <a:p>
            <a:pPr marL="0" indent="0">
              <a:buFontTx/>
              <a:buNone/>
            </a:pPr>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35</a:t>
            </a:fld>
            <a:endParaRPr lang="de-CH"/>
          </a:p>
        </p:txBody>
      </p:sp>
    </p:spTree>
    <p:extLst>
      <p:ext uri="{BB962C8B-B14F-4D97-AF65-F5344CB8AC3E}">
        <p14:creationId xmlns:p14="http://schemas.microsoft.com/office/powerpoint/2010/main" val="1153881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63DBF93-C8C6-4EB3-9999-BD39A0010D16}" type="slidenum">
              <a:rPr lang="de-CH" smtClean="0"/>
              <a:t>36</a:t>
            </a:fld>
            <a:endParaRPr lang="de-CH"/>
          </a:p>
        </p:txBody>
      </p:sp>
    </p:spTree>
    <p:extLst>
      <p:ext uri="{BB962C8B-B14F-4D97-AF65-F5344CB8AC3E}">
        <p14:creationId xmlns:p14="http://schemas.microsoft.com/office/powerpoint/2010/main" val="434377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37</a:t>
            </a:fld>
            <a:endParaRPr lang="de-CH"/>
          </a:p>
        </p:txBody>
      </p:sp>
    </p:spTree>
    <p:extLst>
      <p:ext uri="{BB962C8B-B14F-4D97-AF65-F5344CB8AC3E}">
        <p14:creationId xmlns:p14="http://schemas.microsoft.com/office/powerpoint/2010/main" val="208624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ND</a:t>
            </a:r>
          </a:p>
        </p:txBody>
      </p:sp>
      <p:sp>
        <p:nvSpPr>
          <p:cNvPr id="4" name="Foliennummernplatzhalter 3"/>
          <p:cNvSpPr>
            <a:spLocks noGrp="1"/>
          </p:cNvSpPr>
          <p:nvPr>
            <p:ph type="sldNum" sz="quarter" idx="5"/>
          </p:nvPr>
        </p:nvSpPr>
        <p:spPr/>
        <p:txBody>
          <a:bodyPr/>
          <a:lstStyle/>
          <a:p>
            <a:fld id="{A63DBF93-C8C6-4EB3-9999-BD39A0010D16}" type="slidenum">
              <a:rPr lang="de-CH" smtClean="0"/>
              <a:t>38</a:t>
            </a:fld>
            <a:endParaRPr lang="de-CH"/>
          </a:p>
        </p:txBody>
      </p:sp>
    </p:spTree>
    <p:extLst>
      <p:ext uri="{BB962C8B-B14F-4D97-AF65-F5344CB8AC3E}">
        <p14:creationId xmlns:p14="http://schemas.microsoft.com/office/powerpoint/2010/main" val="2088369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39</a:t>
            </a:fld>
            <a:endParaRPr lang="de-CH"/>
          </a:p>
        </p:txBody>
      </p:sp>
    </p:spTree>
    <p:extLst>
      <p:ext uri="{BB962C8B-B14F-4D97-AF65-F5344CB8AC3E}">
        <p14:creationId xmlns:p14="http://schemas.microsoft.com/office/powerpoint/2010/main" val="3166938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63DBF93-C8C6-4EB3-9999-BD39A0010D16}" type="slidenum">
              <a:rPr lang="de-CH" smtClean="0"/>
              <a:t>40</a:t>
            </a:fld>
            <a:endParaRPr lang="de-CH"/>
          </a:p>
        </p:txBody>
      </p:sp>
    </p:spTree>
    <p:extLst>
      <p:ext uri="{BB962C8B-B14F-4D97-AF65-F5344CB8AC3E}">
        <p14:creationId xmlns:p14="http://schemas.microsoft.com/office/powerpoint/2010/main" val="413164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Die Rechtswissenschaftliche Fakultät (Andreas)</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Das Masterstudium (Andreas)</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Master Plus (Andreas)</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Das Masterprogramm (Madeleine)</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Zweisprachiger Master (Madeleine)</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Double Degree (Madeleine)</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Das Studium aus Studierendensicht: Lorena Gisler, </a:t>
            </a:r>
            <a:r>
              <a:rPr lang="de-CH" sz="1800" kern="100" dirty="0" err="1">
                <a:effectLst/>
                <a:latin typeface="Arial" panose="020B0604020202020204" pitchFamily="34" charset="0"/>
                <a:ea typeface="Aptos" panose="020B0004020202020204" pitchFamily="34" charset="0"/>
                <a:cs typeface="Times New Roman" panose="02020603050405020304" pitchFamily="18" charset="0"/>
              </a:rPr>
              <a:t>BLaw</a:t>
            </a:r>
            <a:endParaRPr lang="de-CH" sz="18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Mobilität (Stube oder Madeleine)</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Studienergänzende Angebote (Stube oder Madeleine)</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Perspektive nach dem Studium − ein Beispiel: Das Doktorat: Alexander Gian-Carlo Baumann, M.A. HSG in Law and Economics, CEMS MIM</a:t>
            </a:r>
          </a:p>
          <a:p>
            <a:pPr marL="342900" lvl="0" indent="-342900">
              <a:lnSpc>
                <a:spcPct val="115000"/>
              </a:lnSpc>
              <a:spcAft>
                <a:spcPts val="1000"/>
              </a:spcAft>
              <a:buFont typeface="Wingdings" panose="05000000000000000000" pitchFamily="2" charset="2"/>
              <a:buChar char=""/>
              <a:tabLst>
                <a:tab pos="457200" algn="l"/>
              </a:tabLst>
            </a:pPr>
            <a:r>
              <a:rPr lang="de-CH" sz="1800" kern="100" dirty="0">
                <a:effectLst/>
                <a:latin typeface="Arial" panose="020B0604020202020204" pitchFamily="34" charset="0"/>
                <a:ea typeface="Aptos" panose="020B0004020202020204" pitchFamily="34" charset="0"/>
                <a:cs typeface="Times New Roman" panose="02020603050405020304" pitchFamily="18" charset="0"/>
              </a:rPr>
              <a:t>Fragerunde </a:t>
            </a:r>
          </a:p>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4</a:t>
            </a:fld>
            <a:endParaRPr lang="de-CH"/>
          </a:p>
        </p:txBody>
      </p:sp>
    </p:spTree>
    <p:extLst>
      <p:ext uri="{BB962C8B-B14F-4D97-AF65-F5344CB8AC3E}">
        <p14:creationId xmlns:p14="http://schemas.microsoft.com/office/powerpoint/2010/main" val="70435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AE</a:t>
            </a:r>
            <a:br>
              <a:rPr lang="de-CH" dirty="0"/>
            </a:br>
            <a:r>
              <a:rPr lang="de-CH" dirty="0"/>
              <a:t>Max. 1 Minute! Kurz und knapp. </a:t>
            </a:r>
          </a:p>
          <a:p>
            <a:r>
              <a:rPr lang="de-CH" dirty="0"/>
              <a:t>Gesamtzahl Studierende 3500</a:t>
            </a:r>
          </a:p>
        </p:txBody>
      </p:sp>
      <p:sp>
        <p:nvSpPr>
          <p:cNvPr id="4" name="Foliennummernplatzhalter 3"/>
          <p:cNvSpPr>
            <a:spLocks noGrp="1"/>
          </p:cNvSpPr>
          <p:nvPr>
            <p:ph type="sldNum" sz="quarter" idx="5"/>
          </p:nvPr>
        </p:nvSpPr>
        <p:spPr/>
        <p:txBody>
          <a:bodyPr/>
          <a:lstStyle/>
          <a:p>
            <a:fld id="{A63DBF93-C8C6-4EB3-9999-BD39A0010D16}" type="slidenum">
              <a:rPr lang="de-CH" smtClean="0"/>
              <a:t>5</a:t>
            </a:fld>
            <a:endParaRPr lang="de-CH"/>
          </a:p>
        </p:txBody>
      </p:sp>
    </p:spTree>
    <p:extLst>
      <p:ext uri="{BB962C8B-B14F-4D97-AF65-F5344CB8AC3E}">
        <p14:creationId xmlns:p14="http://schemas.microsoft.com/office/powerpoint/2010/main" val="163335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Stand: Sommer 2025 (Zahlen HS noch nicht integriert) </a:t>
            </a:r>
          </a:p>
          <a:p>
            <a:endParaRPr lang="de-CH" dirty="0"/>
          </a:p>
          <a:p>
            <a:r>
              <a:rPr lang="de-CH" dirty="0"/>
              <a:t>Studierenden:</a:t>
            </a:r>
          </a:p>
          <a:p>
            <a:pPr marL="171450" indent="-171450">
              <a:buFont typeface="Arial" panose="020B0604020202020204" pitchFamily="34" charset="0"/>
              <a:buChar char="•"/>
            </a:pPr>
            <a:r>
              <a:rPr lang="de-CH" dirty="0"/>
              <a:t>Grosser</a:t>
            </a:r>
            <a:r>
              <a:rPr lang="de-CH" baseline="0" dirty="0"/>
              <a:t> Anteil aus dem Kanton Tessin </a:t>
            </a:r>
          </a:p>
          <a:p>
            <a:pPr marL="171450" indent="-171450">
              <a:buFont typeface="Arial" panose="020B0604020202020204" pitchFamily="34" charset="0"/>
              <a:buChar char="•"/>
            </a:pPr>
            <a:r>
              <a:rPr lang="de-CH" baseline="0" dirty="0"/>
              <a:t>Passerelle mit FH; ca. 100 Studierende der ZHAW im Master</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DBF93-C8C6-4EB3-9999-BD39A0010D16}" type="slidenum">
              <a:rPr kumimoji="0" lang="de-CH"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406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Dekan: kurz zusammengefasst die wichtigsten Vorteile des Masterstudiums in Luzern</a:t>
            </a:r>
          </a:p>
        </p:txBody>
      </p:sp>
      <p:sp>
        <p:nvSpPr>
          <p:cNvPr id="4" name="Foliennummernplatzhalter 3"/>
          <p:cNvSpPr>
            <a:spLocks noGrp="1"/>
          </p:cNvSpPr>
          <p:nvPr>
            <p:ph type="sldNum" sz="quarter" idx="5"/>
          </p:nvPr>
        </p:nvSpPr>
        <p:spPr/>
        <p:txBody>
          <a:bodyPr/>
          <a:lstStyle/>
          <a:p>
            <a:fld id="{A63DBF93-C8C6-4EB3-9999-BD39A0010D16}" type="slidenum">
              <a:rPr lang="de-CH" smtClean="0"/>
              <a:t>7</a:t>
            </a:fld>
            <a:endParaRPr lang="de-CH"/>
          </a:p>
        </p:txBody>
      </p:sp>
    </p:spTree>
    <p:extLst>
      <p:ext uri="{BB962C8B-B14F-4D97-AF65-F5344CB8AC3E}">
        <p14:creationId xmlns:p14="http://schemas.microsoft.com/office/powerpoint/2010/main" val="896033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MS</a:t>
            </a:r>
          </a:p>
        </p:txBody>
      </p:sp>
      <p:sp>
        <p:nvSpPr>
          <p:cNvPr id="4" name="Foliennummernplatzhalter 3"/>
          <p:cNvSpPr>
            <a:spLocks noGrp="1"/>
          </p:cNvSpPr>
          <p:nvPr>
            <p:ph type="sldNum" sz="quarter" idx="5"/>
          </p:nvPr>
        </p:nvSpPr>
        <p:spPr/>
        <p:txBody>
          <a:bodyPr/>
          <a:lstStyle/>
          <a:p>
            <a:fld id="{A63DBF93-C8C6-4EB3-9999-BD39A0010D16}" type="slidenum">
              <a:rPr lang="de-CH" smtClean="0"/>
              <a:t>8</a:t>
            </a:fld>
            <a:endParaRPr lang="de-CH"/>
          </a:p>
        </p:txBody>
      </p:sp>
    </p:spTree>
    <p:extLst>
      <p:ext uri="{BB962C8B-B14F-4D97-AF65-F5344CB8AC3E}">
        <p14:creationId xmlns:p14="http://schemas.microsoft.com/office/powerpoint/2010/main" val="3084777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dirty="0"/>
              <a:t>Dekan</a:t>
            </a:r>
          </a:p>
          <a:p>
            <a:r>
              <a:rPr lang="de-CH" sz="1000" b="1" dirty="0"/>
              <a:t>Wahlfächer:</a:t>
            </a:r>
          </a:p>
          <a:p>
            <a:pPr lvl="1" eaLnBrk="1" hangingPunct="1">
              <a:lnSpc>
                <a:spcPct val="100000"/>
              </a:lnSpc>
              <a:spcBef>
                <a:spcPct val="20000"/>
              </a:spcBef>
              <a:spcAft>
                <a:spcPct val="0"/>
              </a:spcAft>
              <a:buFont typeface="Wingdings" panose="05000000000000000000" pitchFamily="2" charset="2"/>
              <a:buChar char="§"/>
            </a:pPr>
            <a:r>
              <a:rPr lang="de-CH" altLang="de-DE" sz="1000" dirty="0"/>
              <a:t>Dozierende aus Wissenschaft und Praxis</a:t>
            </a:r>
          </a:p>
          <a:p>
            <a:pPr lvl="1" eaLnBrk="1" hangingPunct="1">
              <a:lnSpc>
                <a:spcPct val="100000"/>
              </a:lnSpc>
              <a:spcBef>
                <a:spcPct val="20000"/>
              </a:spcBef>
              <a:spcAft>
                <a:spcPct val="0"/>
              </a:spcAft>
              <a:buFont typeface="Wingdings" panose="05000000000000000000" pitchFamily="2" charset="2"/>
              <a:buChar char="§"/>
            </a:pPr>
            <a:r>
              <a:rPr lang="de-CH" altLang="de-DE" sz="1000" dirty="0"/>
              <a:t>Veranstaltungsformate: Vorlesungen, Blockveranstaltungen, Veranstaltungen im Seminarstil etc.</a:t>
            </a:r>
          </a:p>
          <a:p>
            <a:pPr lvl="1" eaLnBrk="1" hangingPunct="1">
              <a:lnSpc>
                <a:spcPct val="100000"/>
              </a:lnSpc>
              <a:spcBef>
                <a:spcPct val="20000"/>
              </a:spcBef>
              <a:spcAft>
                <a:spcPct val="0"/>
              </a:spcAft>
              <a:buFont typeface="Wingdings" panose="05000000000000000000" pitchFamily="2" charset="2"/>
              <a:buChar char="§"/>
            </a:pPr>
            <a:r>
              <a:rPr lang="de-CH" altLang="de-DE" sz="1000" dirty="0"/>
              <a:t>Über 100 juristische Wahlfächer                            </a:t>
            </a:r>
          </a:p>
          <a:p>
            <a:pPr lvl="1" eaLnBrk="1" hangingPunct="1">
              <a:lnSpc>
                <a:spcPct val="100000"/>
              </a:lnSpc>
              <a:spcBef>
                <a:spcPct val="20000"/>
              </a:spcBef>
              <a:spcAft>
                <a:spcPct val="0"/>
              </a:spcAft>
              <a:buFont typeface="Wingdings" panose="05000000000000000000" pitchFamily="2" charset="2"/>
              <a:buChar char="§"/>
            </a:pPr>
            <a:r>
              <a:rPr lang="de-CH" altLang="de-DE" sz="1000" dirty="0"/>
              <a:t>Optionen:</a:t>
            </a:r>
          </a:p>
          <a:p>
            <a:pPr lvl="2" eaLnBrk="1" hangingPunct="1">
              <a:lnSpc>
                <a:spcPct val="100000"/>
              </a:lnSpc>
              <a:spcAft>
                <a:spcPct val="0"/>
              </a:spcAft>
              <a:buSzPct val="70000"/>
              <a:buFont typeface="Wingdings" panose="05000000000000000000" pitchFamily="2" charset="2"/>
              <a:buChar char="§"/>
            </a:pPr>
            <a:r>
              <a:rPr lang="de-CH" altLang="de-DE" sz="1000" dirty="0"/>
              <a:t>Zwei nichtjuristische Wahlfächer (max. 10 </a:t>
            </a:r>
            <a:r>
              <a:rPr lang="de-CH" altLang="de-DE" sz="1000" dirty="0" err="1"/>
              <a:t>Cr</a:t>
            </a:r>
            <a:r>
              <a:rPr lang="de-CH" altLang="de-DE" sz="1000" dirty="0"/>
              <a:t>)</a:t>
            </a:r>
          </a:p>
          <a:p>
            <a:pPr lvl="2" eaLnBrk="1" hangingPunct="1">
              <a:lnSpc>
                <a:spcPct val="100000"/>
              </a:lnSpc>
              <a:spcAft>
                <a:spcPct val="0"/>
              </a:spcAft>
              <a:buSzPct val="70000"/>
              <a:buFont typeface="Wingdings" panose="05000000000000000000" pitchFamily="2" charset="2"/>
              <a:buChar char="§"/>
            </a:pPr>
            <a:r>
              <a:rPr lang="de-CH" altLang="de-DE" sz="1000" dirty="0"/>
              <a:t>WAHLFÄCHER</a:t>
            </a:r>
          </a:p>
          <a:p>
            <a:pPr lvl="2" eaLnBrk="1" hangingPunct="1">
              <a:lnSpc>
                <a:spcPct val="100000"/>
              </a:lnSpc>
              <a:spcAft>
                <a:spcPct val="0"/>
              </a:spcAft>
              <a:buSzPct val="70000"/>
              <a:buFont typeface="Wingdings" panose="05000000000000000000" pitchFamily="2" charset="2"/>
              <a:buChar char="§"/>
            </a:pPr>
            <a:r>
              <a:rPr lang="de-CH" altLang="de-DE" sz="1000" dirty="0"/>
              <a:t>Moot Courts</a:t>
            </a:r>
          </a:p>
          <a:p>
            <a:pPr lvl="2" eaLnBrk="1" hangingPunct="1">
              <a:lnSpc>
                <a:spcPct val="100000"/>
              </a:lnSpc>
              <a:spcAft>
                <a:spcPct val="0"/>
              </a:spcAft>
              <a:buSzPct val="70000"/>
              <a:buFont typeface="Wingdings" panose="05000000000000000000" pitchFamily="2" charset="2"/>
              <a:buChar char="§"/>
            </a:pPr>
            <a:r>
              <a:rPr lang="de-CH" altLang="de-DE" sz="1000" dirty="0"/>
              <a:t>Summer School</a:t>
            </a:r>
          </a:p>
          <a:p>
            <a:pPr lvl="2" eaLnBrk="1" hangingPunct="1">
              <a:lnSpc>
                <a:spcPct val="100000"/>
              </a:lnSpc>
              <a:spcAft>
                <a:spcPct val="0"/>
              </a:spcAft>
              <a:buSzPct val="70000"/>
              <a:buFont typeface="Wingdings" panose="05000000000000000000" pitchFamily="2" charset="2"/>
              <a:buChar char="§"/>
            </a:pPr>
            <a:r>
              <a:rPr lang="de-CH" altLang="de-DE" sz="1000" dirty="0"/>
              <a:t>Law Clinic</a:t>
            </a:r>
          </a:p>
          <a:p>
            <a:r>
              <a:rPr lang="de-CH" sz="1000" b="1" dirty="0"/>
              <a:t>Masterarbeit:</a:t>
            </a:r>
          </a:p>
          <a:p>
            <a:pPr lvl="1" eaLnBrk="1" hangingPunct="1">
              <a:lnSpc>
                <a:spcPct val="100000"/>
              </a:lnSpc>
              <a:spcBef>
                <a:spcPts val="479"/>
              </a:spcBef>
              <a:spcAft>
                <a:spcPct val="0"/>
              </a:spcAft>
              <a:buFont typeface="Wingdings" panose="05000000000000000000" pitchFamily="2" charset="2"/>
              <a:buChar char="§"/>
            </a:pPr>
            <a:r>
              <a:rPr lang="de-CH" altLang="de-DE" sz="1000" dirty="0"/>
              <a:t>Freie Wahl des Betreuers/der Betreuerin</a:t>
            </a:r>
          </a:p>
          <a:p>
            <a:pPr lvl="1" eaLnBrk="1" hangingPunct="1">
              <a:lnSpc>
                <a:spcPct val="100000"/>
              </a:lnSpc>
              <a:spcBef>
                <a:spcPts val="479"/>
              </a:spcBef>
              <a:spcAft>
                <a:spcPct val="0"/>
              </a:spcAft>
              <a:buFont typeface="Wingdings" panose="05000000000000000000" pitchFamily="2" charset="2"/>
              <a:buChar char="§"/>
            </a:pPr>
            <a:r>
              <a:rPr lang="de-CH" altLang="de-DE" sz="1000" dirty="0"/>
              <a:t>Themenwahl in Absprache</a:t>
            </a:r>
          </a:p>
          <a:p>
            <a:pPr lvl="1" eaLnBrk="1" hangingPunct="1">
              <a:lnSpc>
                <a:spcPct val="100000"/>
              </a:lnSpc>
              <a:spcBef>
                <a:spcPts val="479"/>
              </a:spcBef>
              <a:spcAft>
                <a:spcPct val="0"/>
              </a:spcAft>
              <a:buFont typeface="Wingdings" panose="05000000000000000000" pitchFamily="2" charset="2"/>
              <a:buChar char="§"/>
            </a:pPr>
            <a:r>
              <a:rPr lang="de-CH" altLang="de-DE" sz="1000" dirty="0"/>
              <a:t>6 Monate Zeit</a:t>
            </a:r>
          </a:p>
          <a:p>
            <a:r>
              <a:rPr lang="de-CH" sz="1000" b="1" dirty="0"/>
              <a:t>Gastlehrveranstaltung:</a:t>
            </a:r>
          </a:p>
          <a:p>
            <a:pPr lvl="1" eaLnBrk="1" hangingPunct="1">
              <a:spcBef>
                <a:spcPts val="479"/>
              </a:spcBef>
              <a:buFont typeface="Wingdings" panose="05000000000000000000" pitchFamily="2" charset="2"/>
              <a:buChar char="§"/>
              <a:defRPr/>
            </a:pPr>
            <a:r>
              <a:rPr lang="de-CH" sz="1000" dirty="0">
                <a:solidFill>
                  <a:schemeClr val="tx1"/>
                </a:solidFill>
              </a:rPr>
              <a:t>Professorinnen und Professoren aus dem In- und Ausland</a:t>
            </a:r>
            <a:endParaRPr lang="de-CH" sz="1000" dirty="0"/>
          </a:p>
          <a:p>
            <a:endParaRPr lang="de-CH" dirty="0"/>
          </a:p>
          <a:p>
            <a:r>
              <a:rPr lang="de-CH" b="1" dirty="0"/>
              <a:t>ND: </a:t>
            </a:r>
            <a:r>
              <a:rPr lang="de-CH" dirty="0"/>
              <a:t>Ergänzung zu Law Clinic</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A63DBF93-C8C6-4EB3-9999-BD39A0010D16}" type="slidenum">
              <a:rPr lang="de-CH" smtClean="0"/>
              <a:t>9</a:t>
            </a:fld>
            <a:endParaRPr lang="de-CH"/>
          </a:p>
        </p:txBody>
      </p:sp>
    </p:spTree>
    <p:extLst>
      <p:ext uri="{BB962C8B-B14F-4D97-AF65-F5344CB8AC3E}">
        <p14:creationId xmlns:p14="http://schemas.microsoft.com/office/powerpoint/2010/main" val="1067365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el 1" descr="&lt;Einzelfelder_Präsentationstitel&gt;">
            <a:extLst>
              <a:ext uri="{FF2B5EF4-FFF2-40B4-BE49-F238E27FC236}">
                <a16:creationId xmlns:a16="http://schemas.microsoft.com/office/drawing/2014/main" id="{21F5C175-5CDD-4119-8E88-D19A21B9E10B}"/>
              </a:ext>
            </a:extLst>
          </p:cNvPr>
          <p:cNvSpPr>
            <a:spLocks noGrp="1"/>
          </p:cNvSpPr>
          <p:nvPr>
            <p:ph type="ctrTitle"/>
          </p:nvPr>
        </p:nvSpPr>
        <p:spPr>
          <a:xfrm>
            <a:off x="5519002" y="1448313"/>
            <a:ext cx="5066448" cy="2713997"/>
          </a:xfrm>
        </p:spPr>
        <p:txBody>
          <a:bodyPr anchor="t" anchorCtr="0"/>
          <a:lstStyle>
            <a:lvl1pPr algn="l">
              <a:defRPr sz="3800" spc="50" baseline="0"/>
            </a:lvl1pPr>
          </a:lstStyle>
          <a:p>
            <a:endParaRPr lang="de-CH" dirty="0"/>
          </a:p>
        </p:txBody>
      </p:sp>
      <p:sp>
        <p:nvSpPr>
          <p:cNvPr id="3" name="Untertitel 2" descr="&lt;Mitarbeitende_Ersteller_Mitarbeitende_Fakultaet&gt;&#10;&#10;&lt;mitarbeitende_ersteller_mitarbeitende_institut&gt;">
            <a:extLst>
              <a:ext uri="{FF2B5EF4-FFF2-40B4-BE49-F238E27FC236}">
                <a16:creationId xmlns:a16="http://schemas.microsoft.com/office/drawing/2014/main" id="{BBD95983-37AF-4025-91FE-CAC128DFA31F}"/>
              </a:ext>
            </a:extLst>
          </p:cNvPr>
          <p:cNvSpPr>
            <a:spLocks noGrp="1"/>
          </p:cNvSpPr>
          <p:nvPr>
            <p:ph type="subTitle" idx="1"/>
          </p:nvPr>
        </p:nvSpPr>
        <p:spPr>
          <a:xfrm>
            <a:off x="5543550" y="368299"/>
            <a:ext cx="5040000" cy="684213"/>
          </a:xfrm>
        </p:spPr>
        <p:txBody>
          <a:bodyPr tIns="18000"/>
          <a:lstStyle>
            <a:lvl1pPr marL="0" indent="0" algn="l">
              <a:buNone/>
              <a:defRPr sz="1000" b="1" cap="all" spc="50" baseline="0"/>
            </a:lvl1pPr>
            <a:lvl2pPr marL="410428" indent="0" algn="ctr">
              <a:buNone/>
              <a:defRPr sz="1795"/>
            </a:lvl2pPr>
            <a:lvl3pPr marL="820857" indent="0" algn="ctr">
              <a:buNone/>
              <a:defRPr sz="1616"/>
            </a:lvl3pPr>
            <a:lvl4pPr marL="1231285" indent="0" algn="ctr">
              <a:buNone/>
              <a:defRPr sz="1436"/>
            </a:lvl4pPr>
            <a:lvl5pPr marL="1641714" indent="0" algn="ctr">
              <a:buNone/>
              <a:defRPr sz="1436"/>
            </a:lvl5pPr>
            <a:lvl6pPr marL="2052142" indent="0" algn="ctr">
              <a:buNone/>
              <a:defRPr sz="1436"/>
            </a:lvl6pPr>
            <a:lvl7pPr marL="2462571" indent="0" algn="ctr">
              <a:buNone/>
              <a:defRPr sz="1436"/>
            </a:lvl7pPr>
            <a:lvl8pPr marL="2872999" indent="0" algn="ctr">
              <a:buNone/>
              <a:defRPr sz="1436"/>
            </a:lvl8pPr>
            <a:lvl9pPr marL="3283428" indent="0" algn="ctr">
              <a:buNone/>
              <a:defRPr sz="1436"/>
            </a:lvl9pPr>
          </a:lstStyle>
          <a:p>
            <a:r>
              <a:rPr lang="de-DE" dirty="0"/>
              <a:t>Rechtswissenschaftliche Fakultät
Öffentlichkeitsarbeit RF</a:t>
            </a:r>
            <a:endParaRPr lang="de-CH" dirty="0"/>
          </a:p>
        </p:txBody>
      </p:sp>
      <p:pic>
        <p:nvPicPr>
          <p:cNvPr id="5" name="Grafik 4">
            <a:extLst>
              <a:ext uri="{FF2B5EF4-FFF2-40B4-BE49-F238E27FC236}">
                <a16:creationId xmlns:a16="http://schemas.microsoft.com/office/drawing/2014/main" id="{994F14CC-4D14-46F5-B520-ADCE2CD58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31" y="327724"/>
            <a:ext cx="2419350" cy="742950"/>
          </a:xfrm>
          <a:prstGeom prst="rect">
            <a:avLst/>
          </a:prstGeom>
        </p:spPr>
      </p:pic>
      <p:sp>
        <p:nvSpPr>
          <p:cNvPr id="18" name="Datumsplatzhalter 17" descr="&lt;Einzelfelder_Präsentationstitel&gt;, &lt;Einzelfelder_Datumkurz&gt;">
            <a:extLst>
              <a:ext uri="{FF2B5EF4-FFF2-40B4-BE49-F238E27FC236}">
                <a16:creationId xmlns:a16="http://schemas.microsoft.com/office/drawing/2014/main" id="{B1323FEA-EBF4-4D0D-903F-F7D9F322AF79}"/>
              </a:ext>
            </a:extLst>
          </p:cNvPr>
          <p:cNvSpPr>
            <a:spLocks noGrp="1"/>
          </p:cNvSpPr>
          <p:nvPr>
            <p:ph type="dt" sz="half" idx="10"/>
          </p:nvPr>
        </p:nvSpPr>
        <p:spPr/>
        <p:txBody>
          <a:bodyPr/>
          <a:lstStyle>
            <a:lvl1pPr>
              <a:defRPr sz="900"/>
            </a:lvl1pPr>
          </a:lstStyle>
          <a:p>
            <a:r>
              <a:rPr lang="de-CH" dirty="0"/>
              <a:t>, </a:t>
            </a:r>
          </a:p>
        </p:txBody>
      </p:sp>
      <p:sp>
        <p:nvSpPr>
          <p:cNvPr id="19" name="Fußzeilenplatzhalter 18" descr="&lt;Mitarbeitende_Ersteller_Mitarbeitende_Titelmitname&gt;">
            <a:extLst>
              <a:ext uri="{FF2B5EF4-FFF2-40B4-BE49-F238E27FC236}">
                <a16:creationId xmlns:a16="http://schemas.microsoft.com/office/drawing/2014/main" id="{45DABE74-37F5-49AB-932A-B5B1BF776CD0}"/>
              </a:ext>
            </a:extLst>
          </p:cNvPr>
          <p:cNvSpPr>
            <a:spLocks noGrp="1"/>
          </p:cNvSpPr>
          <p:nvPr>
            <p:ph type="ftr" sz="quarter" idx="11"/>
          </p:nvPr>
        </p:nvSpPr>
        <p:spPr>
          <a:xfrm>
            <a:off x="5543550" y="4258800"/>
            <a:ext cx="5040000" cy="216000"/>
          </a:xfrm>
        </p:spPr>
        <p:txBody>
          <a:bodyPr bIns="0" anchor="t" anchorCtr="0"/>
          <a:lstStyle>
            <a:lvl1pPr>
              <a:defRPr lang="de-CH" sz="1000" b="1" kern="1200" cap="all" spc="50" baseline="0" dirty="0">
                <a:solidFill>
                  <a:srgbClr val="000000"/>
                </a:solidFill>
                <a:latin typeface="+mn-lt"/>
                <a:ea typeface="+mn-ea"/>
                <a:cs typeface="+mn-cs"/>
              </a:defRPr>
            </a:lvl1pPr>
          </a:lstStyle>
          <a:p>
            <a:pPr defTabSz="820857">
              <a:lnSpc>
                <a:spcPct val="117000"/>
              </a:lnSpc>
            </a:pPr>
            <a:r>
              <a:rPr lang="de-CH" dirty="0"/>
              <a:t>Nicole Fischer</a:t>
            </a:r>
          </a:p>
        </p:txBody>
      </p:sp>
      <p:sp>
        <p:nvSpPr>
          <p:cNvPr id="29" name="Bildplatzhalter 21">
            <a:extLst>
              <a:ext uri="{FF2B5EF4-FFF2-40B4-BE49-F238E27FC236}">
                <a16:creationId xmlns:a16="http://schemas.microsoft.com/office/drawing/2014/main" id="{6DAB252E-9367-4CCD-9C6E-4EF95D98F007}"/>
              </a:ext>
            </a:extLst>
          </p:cNvPr>
          <p:cNvSpPr>
            <a:spLocks noGrp="1"/>
          </p:cNvSpPr>
          <p:nvPr>
            <p:ph type="pic" sz="quarter" idx="16" hasCustomPrompt="1"/>
          </p:nvPr>
        </p:nvSpPr>
        <p:spPr>
          <a:xfrm>
            <a:off x="358775" y="1538287"/>
            <a:ext cx="4824000" cy="4824000"/>
          </a:xfrm>
          <a:solidFill>
            <a:schemeClr val="bg1">
              <a:lumMod val="95000"/>
            </a:schemeClr>
          </a:solidFill>
        </p:spPr>
        <p:txBody>
          <a:bodyPr/>
          <a:lstStyle>
            <a:lvl1pPr>
              <a:defRPr sz="800"/>
            </a:lvl1pPr>
          </a:lstStyle>
          <a:p>
            <a:r>
              <a:rPr lang="de-CH" dirty="0"/>
              <a:t>Titelbild</a:t>
            </a:r>
          </a:p>
        </p:txBody>
      </p:sp>
    </p:spTree>
    <p:extLst>
      <p:ext uri="{BB962C8B-B14F-4D97-AF65-F5344CB8AC3E}">
        <p14:creationId xmlns:p14="http://schemas.microsoft.com/office/powerpoint/2010/main" val="3362498757"/>
      </p:ext>
    </p:extLst>
  </p:cSld>
  <p:clrMapOvr>
    <a:masterClrMapping/>
  </p:clrMapOvr>
  <p:extLst>
    <p:ext uri="{DCECCB84-F9BA-43D5-87BE-67443E8EF086}">
      <p15:sldGuideLst xmlns:p15="http://schemas.microsoft.com/office/powerpoint/2012/main">
        <p15:guide id="1" orient="horz" pos="2682"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xt und 1 Bild links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4681386" y="1009863"/>
            <a:ext cx="5902614"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4679949" y="1484314"/>
            <a:ext cx="5902325"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21">
            <a:extLst>
              <a:ext uri="{FF2B5EF4-FFF2-40B4-BE49-F238E27FC236}">
                <a16:creationId xmlns:a16="http://schemas.microsoft.com/office/drawing/2014/main" id="{BCF6B4D8-F15B-49F1-9E6E-32F19A41B180}"/>
              </a:ext>
            </a:extLst>
          </p:cNvPr>
          <p:cNvSpPr>
            <a:spLocks noGrp="1"/>
          </p:cNvSpPr>
          <p:nvPr>
            <p:ph type="pic" sz="quarter" idx="14"/>
          </p:nvPr>
        </p:nvSpPr>
        <p:spPr>
          <a:xfrm>
            <a:off x="358775" y="1052514"/>
            <a:ext cx="3960000" cy="5184774"/>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319133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xt und 2 Bilder links -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4681386" y="1009863"/>
            <a:ext cx="5902614"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4679949" y="1484314"/>
            <a:ext cx="5902325"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21">
            <a:extLst>
              <a:ext uri="{FF2B5EF4-FFF2-40B4-BE49-F238E27FC236}">
                <a16:creationId xmlns:a16="http://schemas.microsoft.com/office/drawing/2014/main" id="{BCF6B4D8-F15B-49F1-9E6E-32F19A41B180}"/>
              </a:ext>
            </a:extLst>
          </p:cNvPr>
          <p:cNvSpPr>
            <a:spLocks noGrp="1"/>
          </p:cNvSpPr>
          <p:nvPr>
            <p:ph type="pic" sz="quarter" idx="14"/>
          </p:nvPr>
        </p:nvSpPr>
        <p:spPr>
          <a:xfrm>
            <a:off x="358775" y="1052513"/>
            <a:ext cx="3960000" cy="2520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3" name="Bildplatzhalter 21">
            <a:extLst>
              <a:ext uri="{FF2B5EF4-FFF2-40B4-BE49-F238E27FC236}">
                <a16:creationId xmlns:a16="http://schemas.microsoft.com/office/drawing/2014/main" id="{14A7B445-738B-4806-9CF6-B4BF0DC6618C}"/>
              </a:ext>
            </a:extLst>
          </p:cNvPr>
          <p:cNvSpPr>
            <a:spLocks noGrp="1"/>
          </p:cNvSpPr>
          <p:nvPr>
            <p:ph type="pic" sz="quarter" idx="15"/>
          </p:nvPr>
        </p:nvSpPr>
        <p:spPr>
          <a:xfrm>
            <a:off x="358775" y="3717288"/>
            <a:ext cx="3960000" cy="2520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290266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xt und 1 Bild rechts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361227" y="1009863"/>
            <a:ext cx="5040920"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360002" y="1484314"/>
            <a:ext cx="5040673"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21">
            <a:extLst>
              <a:ext uri="{FF2B5EF4-FFF2-40B4-BE49-F238E27FC236}">
                <a16:creationId xmlns:a16="http://schemas.microsoft.com/office/drawing/2014/main" id="{BCF6B4D8-F15B-49F1-9E6E-32F19A41B180}"/>
              </a:ext>
            </a:extLst>
          </p:cNvPr>
          <p:cNvSpPr>
            <a:spLocks noGrp="1"/>
          </p:cNvSpPr>
          <p:nvPr>
            <p:ph type="pic" sz="quarter" idx="14"/>
          </p:nvPr>
        </p:nvSpPr>
        <p:spPr>
          <a:xfrm>
            <a:off x="5541354" y="1052514"/>
            <a:ext cx="5040920" cy="5184774"/>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2982909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xt und 1 Bild rechts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361226" y="1009863"/>
            <a:ext cx="5904563"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360002" y="1484314"/>
            <a:ext cx="5904274"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21">
            <a:extLst>
              <a:ext uri="{FF2B5EF4-FFF2-40B4-BE49-F238E27FC236}">
                <a16:creationId xmlns:a16="http://schemas.microsoft.com/office/drawing/2014/main" id="{BCF6B4D8-F15B-49F1-9E6E-32F19A41B180}"/>
              </a:ext>
            </a:extLst>
          </p:cNvPr>
          <p:cNvSpPr>
            <a:spLocks noGrp="1"/>
          </p:cNvSpPr>
          <p:nvPr>
            <p:ph type="pic" sz="quarter" idx="14"/>
          </p:nvPr>
        </p:nvSpPr>
        <p:spPr>
          <a:xfrm>
            <a:off x="6622274" y="1052514"/>
            <a:ext cx="3960000" cy="5184774"/>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3151824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Text und 2 Bilder rechts -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361226" y="1009863"/>
            <a:ext cx="5904563"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360002" y="1484314"/>
            <a:ext cx="5904274"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10" name="Bildplatzhalter 21">
            <a:extLst>
              <a:ext uri="{FF2B5EF4-FFF2-40B4-BE49-F238E27FC236}">
                <a16:creationId xmlns:a16="http://schemas.microsoft.com/office/drawing/2014/main" id="{F7482BBE-ADCE-4918-8B03-B5D8365B632E}"/>
              </a:ext>
            </a:extLst>
          </p:cNvPr>
          <p:cNvSpPr>
            <a:spLocks noGrp="1"/>
          </p:cNvSpPr>
          <p:nvPr>
            <p:ph type="pic" sz="quarter" idx="14"/>
          </p:nvPr>
        </p:nvSpPr>
        <p:spPr>
          <a:xfrm>
            <a:off x="6622775" y="1052513"/>
            <a:ext cx="3960000" cy="2520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1" name="Bildplatzhalter 21">
            <a:extLst>
              <a:ext uri="{FF2B5EF4-FFF2-40B4-BE49-F238E27FC236}">
                <a16:creationId xmlns:a16="http://schemas.microsoft.com/office/drawing/2014/main" id="{AB86386F-C024-4658-B84E-553F66937BCC}"/>
              </a:ext>
            </a:extLst>
          </p:cNvPr>
          <p:cNvSpPr>
            <a:spLocks noGrp="1"/>
          </p:cNvSpPr>
          <p:nvPr>
            <p:ph type="pic" sz="quarter" idx="15"/>
          </p:nvPr>
        </p:nvSpPr>
        <p:spPr>
          <a:xfrm>
            <a:off x="6622775" y="3717288"/>
            <a:ext cx="3960000" cy="2520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288173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1 Bild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360000" y="1009863"/>
            <a:ext cx="10224000"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358774" y="1538288"/>
            <a:ext cx="10226675" cy="4699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3557523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2 Bilder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358773" y="1538288"/>
            <a:ext cx="5039087"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5543550" y="1538288"/>
            <a:ext cx="5039224" cy="4699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124558857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2 Bilder -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358774" y="1538288"/>
            <a:ext cx="3672000"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4176713" y="1538288"/>
            <a:ext cx="6406061" cy="4699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9536094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2 Bilder -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360000" y="1538288"/>
            <a:ext cx="6406061"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1" name="Bildplatzhalter 21">
            <a:extLst>
              <a:ext uri="{FF2B5EF4-FFF2-40B4-BE49-F238E27FC236}">
                <a16:creationId xmlns:a16="http://schemas.microsoft.com/office/drawing/2014/main" id="{368CCEDC-8DFC-4679-A5C8-93028A06B7B8}"/>
              </a:ext>
            </a:extLst>
          </p:cNvPr>
          <p:cNvSpPr>
            <a:spLocks noGrp="1"/>
          </p:cNvSpPr>
          <p:nvPr>
            <p:ph type="pic" sz="quarter" idx="16"/>
          </p:nvPr>
        </p:nvSpPr>
        <p:spPr>
          <a:xfrm>
            <a:off x="6910774" y="1538288"/>
            <a:ext cx="3672000" cy="4699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380297162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3 Bilder -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358773" y="1538288"/>
            <a:ext cx="5039087"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5543550" y="1538288"/>
            <a:ext cx="5039224"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2" name="Bildplatzhalter 21">
            <a:extLst>
              <a:ext uri="{FF2B5EF4-FFF2-40B4-BE49-F238E27FC236}">
                <a16:creationId xmlns:a16="http://schemas.microsoft.com/office/drawing/2014/main" id="{9739EC24-3268-4D6A-B350-DD48DBB196AF}"/>
              </a:ext>
            </a:extLst>
          </p:cNvPr>
          <p:cNvSpPr>
            <a:spLocks noGrp="1"/>
          </p:cNvSpPr>
          <p:nvPr>
            <p:ph type="pic" sz="quarter" idx="16"/>
          </p:nvPr>
        </p:nvSpPr>
        <p:spPr>
          <a:xfrm>
            <a:off x="358773" y="3969288"/>
            <a:ext cx="5039087" cy="2268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21448572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rosa">
    <p:bg>
      <p:bgPr>
        <a:solidFill>
          <a:srgbClr val="F9D3E6"/>
        </a:solidFill>
        <a:effectLst/>
      </p:bgPr>
    </p:bg>
    <p:spTree>
      <p:nvGrpSpPr>
        <p:cNvPr id="1" name=""/>
        <p:cNvGrpSpPr/>
        <p:nvPr/>
      </p:nvGrpSpPr>
      <p:grpSpPr>
        <a:xfrm>
          <a:off x="0" y="0"/>
          <a:ext cx="0" cy="0"/>
          <a:chOff x="0" y="0"/>
          <a:chExt cx="0" cy="0"/>
        </a:xfrm>
      </p:grpSpPr>
      <p:sp>
        <p:nvSpPr>
          <p:cNvPr id="2" name="Titel 1" descr="&lt;Einzelfelder_Präsentationstitel&gt;">
            <a:extLst>
              <a:ext uri="{FF2B5EF4-FFF2-40B4-BE49-F238E27FC236}">
                <a16:creationId xmlns:a16="http://schemas.microsoft.com/office/drawing/2014/main" id="{21F5C175-5CDD-4119-8E88-D19A21B9E10B}"/>
              </a:ext>
            </a:extLst>
          </p:cNvPr>
          <p:cNvSpPr>
            <a:spLocks noGrp="1"/>
          </p:cNvSpPr>
          <p:nvPr>
            <p:ph type="ctrTitle"/>
          </p:nvPr>
        </p:nvSpPr>
        <p:spPr>
          <a:xfrm>
            <a:off x="5519002" y="1448313"/>
            <a:ext cx="5066448" cy="2713997"/>
          </a:xfrm>
        </p:spPr>
        <p:txBody>
          <a:bodyPr anchor="t" anchorCtr="0"/>
          <a:lstStyle>
            <a:lvl1pPr algn="l">
              <a:defRPr sz="3800" spc="50" baseline="0"/>
            </a:lvl1pPr>
          </a:lstStyle>
          <a:p>
            <a:endParaRPr lang="de-CH" dirty="0"/>
          </a:p>
        </p:txBody>
      </p:sp>
      <p:sp>
        <p:nvSpPr>
          <p:cNvPr id="3" name="Untertitel 2" descr="&lt;Mitarbeitende_Ersteller_Mitarbeitende_Fakultaet&gt;&#10;&#10;&lt;Mitarbeitende_Ersteller_Mitarbeitende_Institut&gt;">
            <a:extLst>
              <a:ext uri="{FF2B5EF4-FFF2-40B4-BE49-F238E27FC236}">
                <a16:creationId xmlns:a16="http://schemas.microsoft.com/office/drawing/2014/main" id="{BBD95983-37AF-4025-91FE-CAC128DFA31F}"/>
              </a:ext>
            </a:extLst>
          </p:cNvPr>
          <p:cNvSpPr>
            <a:spLocks noGrp="1"/>
          </p:cNvSpPr>
          <p:nvPr>
            <p:ph type="subTitle" idx="1"/>
          </p:nvPr>
        </p:nvSpPr>
        <p:spPr>
          <a:xfrm>
            <a:off x="5543550" y="368300"/>
            <a:ext cx="5040000" cy="684000"/>
          </a:xfrm>
        </p:spPr>
        <p:txBody>
          <a:bodyPr tIns="18000"/>
          <a:lstStyle>
            <a:lvl1pPr marL="0" indent="0" algn="l">
              <a:buNone/>
              <a:defRPr sz="1000" b="1" cap="all" spc="50" baseline="0"/>
            </a:lvl1pPr>
            <a:lvl2pPr marL="410428" indent="0" algn="ctr">
              <a:buNone/>
              <a:defRPr sz="1795"/>
            </a:lvl2pPr>
            <a:lvl3pPr marL="820857" indent="0" algn="ctr">
              <a:buNone/>
              <a:defRPr sz="1616"/>
            </a:lvl3pPr>
            <a:lvl4pPr marL="1231285" indent="0" algn="ctr">
              <a:buNone/>
              <a:defRPr sz="1436"/>
            </a:lvl4pPr>
            <a:lvl5pPr marL="1641714" indent="0" algn="ctr">
              <a:buNone/>
              <a:defRPr sz="1436"/>
            </a:lvl5pPr>
            <a:lvl6pPr marL="2052142" indent="0" algn="ctr">
              <a:buNone/>
              <a:defRPr sz="1436"/>
            </a:lvl6pPr>
            <a:lvl7pPr marL="2462571" indent="0" algn="ctr">
              <a:buNone/>
              <a:defRPr sz="1436"/>
            </a:lvl7pPr>
            <a:lvl8pPr marL="2872999" indent="0" algn="ctr">
              <a:buNone/>
              <a:defRPr sz="1436"/>
            </a:lvl8pPr>
            <a:lvl9pPr marL="3283428" indent="0" algn="ctr">
              <a:buNone/>
              <a:defRPr sz="1436"/>
            </a:lvl9pPr>
          </a:lstStyle>
          <a:p>
            <a:r>
              <a:rPr lang="de-DE" dirty="0"/>
              <a:t>Rechtswissenschaftliche Fakultät
Öffentlichkeitsarbeit RF</a:t>
            </a:r>
            <a:endParaRPr lang="de-CH" dirty="0"/>
          </a:p>
        </p:txBody>
      </p:sp>
      <p:pic>
        <p:nvPicPr>
          <p:cNvPr id="5" name="Grafik 4">
            <a:extLst>
              <a:ext uri="{FF2B5EF4-FFF2-40B4-BE49-F238E27FC236}">
                <a16:creationId xmlns:a16="http://schemas.microsoft.com/office/drawing/2014/main" id="{994F14CC-4D14-46F5-B520-ADCE2CD58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31" y="327724"/>
            <a:ext cx="2419350" cy="742950"/>
          </a:xfrm>
          <a:prstGeom prst="rect">
            <a:avLst/>
          </a:prstGeom>
        </p:spPr>
      </p:pic>
      <p:sp>
        <p:nvSpPr>
          <p:cNvPr id="18" name="Datumsplatzhalter 17" descr="&lt;Einzelfelder_Präsentationstitel&gt;, &lt;Einzelfelder_Datum&gt;">
            <a:extLst>
              <a:ext uri="{FF2B5EF4-FFF2-40B4-BE49-F238E27FC236}">
                <a16:creationId xmlns:a16="http://schemas.microsoft.com/office/drawing/2014/main" id="{B1323FEA-EBF4-4D0D-903F-F7D9F322AF79}"/>
              </a:ext>
            </a:extLst>
          </p:cNvPr>
          <p:cNvSpPr>
            <a:spLocks noGrp="1"/>
          </p:cNvSpPr>
          <p:nvPr>
            <p:ph type="dt" sz="half" idx="10"/>
          </p:nvPr>
        </p:nvSpPr>
        <p:spPr/>
        <p:txBody>
          <a:bodyPr/>
          <a:lstStyle>
            <a:lvl1pPr>
              <a:defRPr sz="900"/>
            </a:lvl1pPr>
          </a:lstStyle>
          <a:p>
            <a:r>
              <a:rPr lang="de-CH" dirty="0"/>
              <a:t>, 8. April 2021</a:t>
            </a:r>
          </a:p>
        </p:txBody>
      </p:sp>
      <p:sp>
        <p:nvSpPr>
          <p:cNvPr id="19" name="Fußzeilenplatzhalter 18" descr="&lt;Mitarbeitende_Ersteller_Mitarbeitende_Titelmitname&gt;">
            <a:extLst>
              <a:ext uri="{FF2B5EF4-FFF2-40B4-BE49-F238E27FC236}">
                <a16:creationId xmlns:a16="http://schemas.microsoft.com/office/drawing/2014/main" id="{45DABE74-37F5-49AB-932A-B5B1BF776CD0}"/>
              </a:ext>
            </a:extLst>
          </p:cNvPr>
          <p:cNvSpPr>
            <a:spLocks noGrp="1"/>
          </p:cNvSpPr>
          <p:nvPr>
            <p:ph type="ftr" sz="quarter" idx="11"/>
          </p:nvPr>
        </p:nvSpPr>
        <p:spPr>
          <a:xfrm>
            <a:off x="5543550" y="4258800"/>
            <a:ext cx="5040000" cy="216000"/>
          </a:xfrm>
        </p:spPr>
        <p:txBody>
          <a:bodyPr bIns="0" anchor="t" anchorCtr="0"/>
          <a:lstStyle>
            <a:lvl1pPr>
              <a:defRPr lang="de-CH" sz="1000" b="1" kern="1200" cap="all" spc="50" baseline="0" dirty="0">
                <a:solidFill>
                  <a:schemeClr val="tx1"/>
                </a:solidFill>
                <a:latin typeface="+mn-lt"/>
                <a:ea typeface="+mn-ea"/>
                <a:cs typeface="+mn-cs"/>
              </a:defRPr>
            </a:lvl1pPr>
          </a:lstStyle>
          <a:p>
            <a:pPr defTabSz="820857">
              <a:lnSpc>
                <a:spcPct val="117000"/>
              </a:lnSpc>
            </a:pPr>
            <a:r>
              <a:rPr lang="de-CH" dirty="0"/>
              <a:t>Nicole Fischer</a:t>
            </a:r>
            <a:endParaRPr lang="de-CH" sz="1000" b="1" kern="1200" cap="all" spc="50" baseline="0" dirty="0">
              <a:solidFill>
                <a:schemeClr val="tx1"/>
              </a:solidFill>
              <a:latin typeface="+mn-lt"/>
              <a:ea typeface="+mn-ea"/>
              <a:cs typeface="+mn-cs"/>
            </a:endParaRPr>
          </a:p>
        </p:txBody>
      </p:sp>
      <p:sp>
        <p:nvSpPr>
          <p:cNvPr id="29" name="Bildplatzhalter 21">
            <a:extLst>
              <a:ext uri="{FF2B5EF4-FFF2-40B4-BE49-F238E27FC236}">
                <a16:creationId xmlns:a16="http://schemas.microsoft.com/office/drawing/2014/main" id="{6DAB252E-9367-4CCD-9C6E-4EF95D98F007}"/>
              </a:ext>
            </a:extLst>
          </p:cNvPr>
          <p:cNvSpPr>
            <a:spLocks noGrp="1"/>
          </p:cNvSpPr>
          <p:nvPr>
            <p:ph type="pic" sz="quarter" idx="16" hasCustomPrompt="1"/>
          </p:nvPr>
        </p:nvSpPr>
        <p:spPr>
          <a:xfrm>
            <a:off x="358775" y="1538288"/>
            <a:ext cx="4824000" cy="4824000"/>
          </a:xfrm>
          <a:solidFill>
            <a:schemeClr val="bg1">
              <a:lumMod val="95000"/>
            </a:schemeClr>
          </a:solidFill>
        </p:spPr>
        <p:txBody>
          <a:bodyPr/>
          <a:lstStyle>
            <a:lvl1pPr>
              <a:defRPr sz="800"/>
            </a:lvl1pPr>
          </a:lstStyle>
          <a:p>
            <a:r>
              <a:rPr lang="de-CH" dirty="0"/>
              <a:t>Titelbild</a:t>
            </a:r>
          </a:p>
        </p:txBody>
      </p:sp>
    </p:spTree>
    <p:extLst>
      <p:ext uri="{BB962C8B-B14F-4D97-AF65-F5344CB8AC3E}">
        <p14:creationId xmlns:p14="http://schemas.microsoft.com/office/powerpoint/2010/main" val="3086272087"/>
      </p:ext>
    </p:extLst>
  </p:cSld>
  <p:clrMapOvr>
    <a:masterClrMapping/>
  </p:clrMapOvr>
  <p:extLst>
    <p:ext uri="{DCECCB84-F9BA-43D5-87BE-67443E8EF086}">
      <p15:sldGuideLst xmlns:p15="http://schemas.microsoft.com/office/powerpoint/2012/main">
        <p15:guide id="1" orient="horz" pos="2682"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3 Bilder - 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358774" y="1538288"/>
            <a:ext cx="3672000"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4176713" y="1538288"/>
            <a:ext cx="6406061"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2" name="Bildplatzhalter 21">
            <a:extLst>
              <a:ext uri="{FF2B5EF4-FFF2-40B4-BE49-F238E27FC236}">
                <a16:creationId xmlns:a16="http://schemas.microsoft.com/office/drawing/2014/main" id="{9739EC24-3268-4D6A-B350-DD48DBB196AF}"/>
              </a:ext>
            </a:extLst>
          </p:cNvPr>
          <p:cNvSpPr>
            <a:spLocks noGrp="1"/>
          </p:cNvSpPr>
          <p:nvPr>
            <p:ph type="pic" sz="quarter" idx="16"/>
          </p:nvPr>
        </p:nvSpPr>
        <p:spPr>
          <a:xfrm>
            <a:off x="358774" y="3969288"/>
            <a:ext cx="3672000" cy="2268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377438779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3 Bilder - 7">
    <p:spTree>
      <p:nvGrpSpPr>
        <p:cNvPr id="1" name=""/>
        <p:cNvGrpSpPr/>
        <p:nvPr/>
      </p:nvGrpSpPr>
      <p:grpSpPr>
        <a:xfrm>
          <a:off x="0" y="0"/>
          <a:ext cx="0" cy="0"/>
          <a:chOff x="0" y="0"/>
          <a:chExt cx="0" cy="0"/>
        </a:xfrm>
      </p:grpSpPr>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361451" y="1538288"/>
            <a:ext cx="5039224"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5543550" y="1538288"/>
            <a:ext cx="5039087"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2" name="Bildplatzhalter 21">
            <a:extLst>
              <a:ext uri="{FF2B5EF4-FFF2-40B4-BE49-F238E27FC236}">
                <a16:creationId xmlns:a16="http://schemas.microsoft.com/office/drawing/2014/main" id="{9739EC24-3268-4D6A-B350-DD48DBB196AF}"/>
              </a:ext>
            </a:extLst>
          </p:cNvPr>
          <p:cNvSpPr>
            <a:spLocks noGrp="1"/>
          </p:cNvSpPr>
          <p:nvPr>
            <p:ph type="pic" sz="quarter" idx="16"/>
          </p:nvPr>
        </p:nvSpPr>
        <p:spPr>
          <a:xfrm>
            <a:off x="5543550" y="3969288"/>
            <a:ext cx="5039087" cy="2268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108329399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2 Bilder - 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6910775" y="1538288"/>
            <a:ext cx="3672000"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360000" y="1538288"/>
            <a:ext cx="6406061" cy="4699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2" name="Bildplatzhalter 21">
            <a:extLst>
              <a:ext uri="{FF2B5EF4-FFF2-40B4-BE49-F238E27FC236}">
                <a16:creationId xmlns:a16="http://schemas.microsoft.com/office/drawing/2014/main" id="{9739EC24-3268-4D6A-B350-DD48DBB196AF}"/>
              </a:ext>
            </a:extLst>
          </p:cNvPr>
          <p:cNvSpPr>
            <a:spLocks noGrp="1"/>
          </p:cNvSpPr>
          <p:nvPr>
            <p:ph type="pic" sz="quarter" idx="16"/>
          </p:nvPr>
        </p:nvSpPr>
        <p:spPr>
          <a:xfrm>
            <a:off x="6910775" y="3969288"/>
            <a:ext cx="3672000" cy="2268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345681850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4 Bilder - 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Bildplatzhalter 21">
            <a:extLst>
              <a:ext uri="{FF2B5EF4-FFF2-40B4-BE49-F238E27FC236}">
                <a16:creationId xmlns:a16="http://schemas.microsoft.com/office/drawing/2014/main" id="{7787C1CC-A495-4B07-A6A0-8FFE55E067BC}"/>
              </a:ext>
            </a:extLst>
          </p:cNvPr>
          <p:cNvSpPr>
            <a:spLocks noGrp="1"/>
          </p:cNvSpPr>
          <p:nvPr>
            <p:ph type="pic" sz="quarter" idx="14"/>
          </p:nvPr>
        </p:nvSpPr>
        <p:spPr>
          <a:xfrm>
            <a:off x="5546363" y="1538288"/>
            <a:ext cx="5039087"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0" name="Bildplatzhalter 21">
            <a:extLst>
              <a:ext uri="{FF2B5EF4-FFF2-40B4-BE49-F238E27FC236}">
                <a16:creationId xmlns:a16="http://schemas.microsoft.com/office/drawing/2014/main" id="{5CE2E9F9-019C-4F72-8274-1229F4AE98F0}"/>
              </a:ext>
            </a:extLst>
          </p:cNvPr>
          <p:cNvSpPr>
            <a:spLocks noGrp="1"/>
          </p:cNvSpPr>
          <p:nvPr>
            <p:ph type="pic" sz="quarter" idx="15"/>
          </p:nvPr>
        </p:nvSpPr>
        <p:spPr>
          <a:xfrm>
            <a:off x="361451" y="1538288"/>
            <a:ext cx="5039224"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2" name="Bildplatzhalter 21">
            <a:extLst>
              <a:ext uri="{FF2B5EF4-FFF2-40B4-BE49-F238E27FC236}">
                <a16:creationId xmlns:a16="http://schemas.microsoft.com/office/drawing/2014/main" id="{9739EC24-3268-4D6A-B350-DD48DBB196AF}"/>
              </a:ext>
            </a:extLst>
          </p:cNvPr>
          <p:cNvSpPr>
            <a:spLocks noGrp="1"/>
          </p:cNvSpPr>
          <p:nvPr>
            <p:ph type="pic" sz="quarter" idx="16"/>
          </p:nvPr>
        </p:nvSpPr>
        <p:spPr>
          <a:xfrm>
            <a:off x="5546363" y="3969288"/>
            <a:ext cx="5039087" cy="2268000"/>
          </a:xfrm>
          <a:solidFill>
            <a:schemeClr val="bg1">
              <a:lumMod val="95000"/>
            </a:schemeClr>
          </a:solidFill>
        </p:spPr>
        <p:txBody>
          <a:bodyPr/>
          <a:lstStyle>
            <a:lvl1pPr>
              <a:defRPr sz="800"/>
            </a:lvl1pPr>
          </a:lstStyle>
          <a:p>
            <a:r>
              <a:rPr lang="de-DE"/>
              <a:t>Bild durch Klicken auf Symbol hinzufügen</a:t>
            </a:r>
            <a:endParaRPr lang="de-CH" dirty="0"/>
          </a:p>
        </p:txBody>
      </p:sp>
      <p:sp>
        <p:nvSpPr>
          <p:cNvPr id="11" name="Bildplatzhalter 21">
            <a:extLst>
              <a:ext uri="{FF2B5EF4-FFF2-40B4-BE49-F238E27FC236}">
                <a16:creationId xmlns:a16="http://schemas.microsoft.com/office/drawing/2014/main" id="{BA3C8027-C8E8-4866-A6CB-9C44D9957E59}"/>
              </a:ext>
            </a:extLst>
          </p:cNvPr>
          <p:cNvSpPr>
            <a:spLocks noGrp="1"/>
          </p:cNvSpPr>
          <p:nvPr>
            <p:ph type="pic" sz="quarter" idx="17"/>
          </p:nvPr>
        </p:nvSpPr>
        <p:spPr>
          <a:xfrm>
            <a:off x="361451" y="3969288"/>
            <a:ext cx="5039224" cy="2268000"/>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245305838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descr="&lt;Einzelfelder_Präsentationstitel&gt;, &lt;Einzelfelder_Datum&gt;">
            <a:extLst>
              <a:ext uri="{FF2B5EF4-FFF2-40B4-BE49-F238E27FC236}">
                <a16:creationId xmlns:a16="http://schemas.microsoft.com/office/drawing/2014/main" id="{ECF68D89-E961-4DB4-93B2-E48325FC09B4}"/>
              </a:ext>
            </a:extLst>
          </p:cNvPr>
          <p:cNvSpPr>
            <a:spLocks noGrp="1"/>
          </p:cNvSpPr>
          <p:nvPr>
            <p:ph type="dt" sz="half" idx="10"/>
          </p:nvPr>
        </p:nvSpPr>
        <p:spPr/>
        <p:txBody>
          <a:bodyPr/>
          <a:lstStyle>
            <a:lvl1pPr>
              <a:defRPr sz="900"/>
            </a:lvl1pPr>
          </a:lstStyle>
          <a:p>
            <a:r>
              <a:rPr lang="de-CH" dirty="0"/>
              <a:t>, 8. April 2021</a:t>
            </a:r>
          </a:p>
        </p:txBody>
      </p:sp>
      <p:sp>
        <p:nvSpPr>
          <p:cNvPr id="6" name="Fußzeilenplatzhalter 5" descr="&lt;Mitarbeitende_Ersteller_Mitarbeitende_Titelmitname&gt;">
            <a:extLst>
              <a:ext uri="{FF2B5EF4-FFF2-40B4-BE49-F238E27FC236}">
                <a16:creationId xmlns:a16="http://schemas.microsoft.com/office/drawing/2014/main" id="{A4C023A7-5F25-4081-ADAE-1A83571139CE}"/>
              </a:ext>
            </a:extLst>
          </p:cNvPr>
          <p:cNvSpPr>
            <a:spLocks noGrp="1"/>
          </p:cNvSpPr>
          <p:nvPr>
            <p:ph type="ftr" sz="quarter" idx="11"/>
          </p:nvPr>
        </p:nvSpPr>
        <p:spPr/>
        <p:txBody>
          <a:bodyPr/>
          <a:lstStyle>
            <a:lvl1pPr>
              <a:defRPr sz="900"/>
            </a:lvl1pPr>
          </a:lstStyle>
          <a:p>
            <a:r>
              <a:rPr lang="de-CH" dirty="0"/>
              <a:t>Nicole Fischer</a:t>
            </a:r>
          </a:p>
        </p:txBody>
      </p:sp>
      <p:sp>
        <p:nvSpPr>
          <p:cNvPr id="7" name="Foliennummernplatzhalter 6">
            <a:extLst>
              <a:ext uri="{FF2B5EF4-FFF2-40B4-BE49-F238E27FC236}">
                <a16:creationId xmlns:a16="http://schemas.microsoft.com/office/drawing/2014/main" id="{9ADA23FD-9046-4D68-8042-6EAA9D043A0B}"/>
              </a:ext>
            </a:extLst>
          </p:cNvPr>
          <p:cNvSpPr>
            <a:spLocks noGrp="1"/>
          </p:cNvSpPr>
          <p:nvPr>
            <p:ph type="sldNum" sz="quarter" idx="12"/>
          </p:nvPr>
        </p:nvSpPr>
        <p:spPr/>
        <p:txBody>
          <a:bodyPr/>
          <a:lstStyle/>
          <a:p>
            <a:fld id="{0A6ABA92-B65E-42F5-BB28-73DA50746AED}" type="slidenum">
              <a:rPr lang="de-CH"/>
              <a:t>‹Nr.›</a:t>
            </a:fld>
            <a:endParaRPr lang="de-CH" dirty="0"/>
          </a:p>
        </p:txBody>
      </p:sp>
    </p:spTree>
    <p:extLst>
      <p:ext uri="{BB962C8B-B14F-4D97-AF65-F5344CB8AC3E}">
        <p14:creationId xmlns:p14="http://schemas.microsoft.com/office/powerpoint/2010/main" val="326707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p:txBody>
          <a:bodyPr/>
          <a:lstStyle>
            <a:lvl1pPr>
              <a:defRPr sz="2400"/>
            </a:lvl1pPr>
          </a:lstStyle>
          <a:p>
            <a:r>
              <a:rPr lang="de-DE"/>
              <a:t>Mastertitelformat bearbeiten</a:t>
            </a:r>
            <a:endParaRPr lang="de-CH" dirty="0"/>
          </a:p>
        </p:txBody>
      </p:sp>
      <p:sp>
        <p:nvSpPr>
          <p:cNvPr id="3" name="Inhaltsplatzhalter 2">
            <a:extLst>
              <a:ext uri="{FF2B5EF4-FFF2-40B4-BE49-F238E27FC236}">
                <a16:creationId xmlns:a16="http://schemas.microsoft.com/office/drawing/2014/main" id="{06E6DDF3-5C05-48D7-B14F-C1A55FED1460}"/>
              </a:ext>
            </a:extLst>
          </p:cNvPr>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umsplatzhalter 3" descr="&lt;Einzelfelder_Präsentationstitel&gt;, &lt;Einzelfelder_Datum&gt;">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lvl1pPr>
              <a:defRPr sz="900"/>
            </a:lvl1pPr>
          </a:lstStyle>
          <a:p>
            <a:r>
              <a:rPr lang="de-CH" dirty="0"/>
              <a:t>, 8. April 2021</a:t>
            </a:r>
          </a:p>
        </p:txBody>
      </p:sp>
      <p:sp>
        <p:nvSpPr>
          <p:cNvPr id="5" name="Fußzeilenplatzhalter 4" descr="&lt;Mitarbeitende_Ersteller_Mitarbeitende_Titelmitname&gt;">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lvl1pPr>
              <a:defRPr sz="900"/>
            </a:lvl1pPr>
          </a:lstStyle>
          <a:p>
            <a:r>
              <a:rPr lang="de-CH" dirty="0"/>
              <a:t>Nicole Fischer</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de-CH"/>
              <a:t>‹Nr.›</a:t>
            </a:fld>
            <a:endParaRPr lang="de-CH" dirty="0"/>
          </a:p>
        </p:txBody>
      </p:sp>
    </p:spTree>
    <p:extLst>
      <p:ext uri="{BB962C8B-B14F-4D97-AF65-F5344CB8AC3E}">
        <p14:creationId xmlns:p14="http://schemas.microsoft.com/office/powerpoint/2010/main" val="2564232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rgbClr val="F9D3E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92966-A211-4F6E-9170-972BCF45C9C9}"/>
              </a:ext>
            </a:extLst>
          </p:cNvPr>
          <p:cNvSpPr>
            <a:spLocks noGrp="1"/>
          </p:cNvSpPr>
          <p:nvPr>
            <p:ph type="title"/>
          </p:nvPr>
        </p:nvSpPr>
        <p:spPr>
          <a:xfrm>
            <a:off x="5518800" y="1454186"/>
            <a:ext cx="5066650" cy="4783102"/>
          </a:xfrm>
        </p:spPr>
        <p:txBody>
          <a:bodyPr/>
          <a:lstStyle>
            <a:lvl1pPr>
              <a:defRPr lang="de-CH" sz="3800" b="1" kern="1200" cap="all" spc="50" baseline="0" dirty="0">
                <a:solidFill>
                  <a:srgbClr val="000000"/>
                </a:solidFill>
                <a:latin typeface="+mj-lt"/>
                <a:ea typeface="+mj-ea"/>
                <a:cs typeface="+mj-cs"/>
              </a:defRPr>
            </a:lvl1pPr>
          </a:lstStyle>
          <a:p>
            <a:r>
              <a:rPr lang="de-DE"/>
              <a:t>Mastertitelformat bearbeiten</a:t>
            </a:r>
            <a:endParaRPr lang="de-CH" dirty="0"/>
          </a:p>
        </p:txBody>
      </p:sp>
      <p:sp>
        <p:nvSpPr>
          <p:cNvPr id="4" name="Datumsplatzhalter 3" descr="&lt;Einzelfelder_Präsentationstitel&gt;, &lt;Einzelfelder_Datum&gt;">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lvl1pPr>
              <a:defRPr sz="900"/>
            </a:lvl1pPr>
          </a:lstStyle>
          <a:p>
            <a:r>
              <a:rPr lang="de-CH" dirty="0"/>
              <a:t>, 8. April 2021</a:t>
            </a:r>
          </a:p>
        </p:txBody>
      </p:sp>
      <p:sp>
        <p:nvSpPr>
          <p:cNvPr id="5" name="Fußzeilenplatzhalter 4" descr="&lt;Mitarbeitende_Ersteller_Mitarbeitende_Titelmitname&gt;">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lvl1pPr>
              <a:defRPr sz="900"/>
            </a:lvl1pPr>
          </a:lstStyle>
          <a:p>
            <a:r>
              <a:rPr lang="de-CH" dirty="0"/>
              <a:t>Nicole Fischer</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de-CH"/>
              <a:t>‹Nr.›</a:t>
            </a:fld>
            <a:endParaRPr lang="de-CH" dirty="0"/>
          </a:p>
        </p:txBody>
      </p:sp>
    </p:spTree>
    <p:extLst>
      <p:ext uri="{BB962C8B-B14F-4D97-AF65-F5344CB8AC3E}">
        <p14:creationId xmlns:p14="http://schemas.microsoft.com/office/powerpoint/2010/main" val="43949877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Folientitel</a:t>
            </a:r>
            <a:endParaRPr lang="de-CH" dirty="0"/>
          </a:p>
        </p:txBody>
      </p:sp>
    </p:spTree>
    <p:extLst>
      <p:ext uri="{BB962C8B-B14F-4D97-AF65-F5344CB8AC3E}">
        <p14:creationId xmlns:p14="http://schemas.microsoft.com/office/powerpoint/2010/main" val="5246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Partnerlogos">
    <p:spTree>
      <p:nvGrpSpPr>
        <p:cNvPr id="1" name=""/>
        <p:cNvGrpSpPr/>
        <p:nvPr/>
      </p:nvGrpSpPr>
      <p:grpSpPr>
        <a:xfrm>
          <a:off x="0" y="0"/>
          <a:ext cx="0" cy="0"/>
          <a:chOff x="0" y="0"/>
          <a:chExt cx="0" cy="0"/>
        </a:xfrm>
      </p:grpSpPr>
      <p:sp>
        <p:nvSpPr>
          <p:cNvPr id="2" name="Titel 1" descr="&lt;Einzelfelder_Präsentationstitel&gt;">
            <a:extLst>
              <a:ext uri="{FF2B5EF4-FFF2-40B4-BE49-F238E27FC236}">
                <a16:creationId xmlns:a16="http://schemas.microsoft.com/office/drawing/2014/main" id="{21F5C175-5CDD-4119-8E88-D19A21B9E10B}"/>
              </a:ext>
            </a:extLst>
          </p:cNvPr>
          <p:cNvSpPr>
            <a:spLocks noGrp="1"/>
          </p:cNvSpPr>
          <p:nvPr>
            <p:ph type="ctrTitle"/>
          </p:nvPr>
        </p:nvSpPr>
        <p:spPr>
          <a:xfrm>
            <a:off x="5519002" y="1448313"/>
            <a:ext cx="5066448" cy="2713997"/>
          </a:xfrm>
        </p:spPr>
        <p:txBody>
          <a:bodyPr anchor="t" anchorCtr="0"/>
          <a:lstStyle>
            <a:lvl1pPr algn="l">
              <a:defRPr sz="3800" spc="50" baseline="0"/>
            </a:lvl1pPr>
          </a:lstStyle>
          <a:p>
            <a:endParaRPr lang="de-CH" dirty="0"/>
          </a:p>
        </p:txBody>
      </p:sp>
      <p:sp>
        <p:nvSpPr>
          <p:cNvPr id="3" name="Untertitel 2" descr="&lt;Mitarbeitende_Ersteller_Mitarbeitende_Fakultaet&gt;&#10;&#10;&lt;Mitarbeitende_Ersteller_Mitarbeitende_Institut&gt;">
            <a:extLst>
              <a:ext uri="{FF2B5EF4-FFF2-40B4-BE49-F238E27FC236}">
                <a16:creationId xmlns:a16="http://schemas.microsoft.com/office/drawing/2014/main" id="{BBD95983-37AF-4025-91FE-CAC128DFA31F}"/>
              </a:ext>
            </a:extLst>
          </p:cNvPr>
          <p:cNvSpPr>
            <a:spLocks noGrp="1"/>
          </p:cNvSpPr>
          <p:nvPr>
            <p:ph type="subTitle" idx="1"/>
          </p:nvPr>
        </p:nvSpPr>
        <p:spPr>
          <a:xfrm>
            <a:off x="5543550" y="368300"/>
            <a:ext cx="5040000" cy="684000"/>
          </a:xfrm>
        </p:spPr>
        <p:txBody>
          <a:bodyPr tIns="18000"/>
          <a:lstStyle>
            <a:lvl1pPr marL="0" indent="0" algn="l">
              <a:buNone/>
              <a:defRPr sz="1000" b="1" cap="all" spc="50" baseline="0"/>
            </a:lvl1pPr>
            <a:lvl2pPr marL="410428" indent="0" algn="ctr">
              <a:buNone/>
              <a:defRPr sz="1795"/>
            </a:lvl2pPr>
            <a:lvl3pPr marL="820857" indent="0" algn="ctr">
              <a:buNone/>
              <a:defRPr sz="1616"/>
            </a:lvl3pPr>
            <a:lvl4pPr marL="1231285" indent="0" algn="ctr">
              <a:buNone/>
              <a:defRPr sz="1436"/>
            </a:lvl4pPr>
            <a:lvl5pPr marL="1641714" indent="0" algn="ctr">
              <a:buNone/>
              <a:defRPr sz="1436"/>
            </a:lvl5pPr>
            <a:lvl6pPr marL="2052142" indent="0" algn="ctr">
              <a:buNone/>
              <a:defRPr sz="1436"/>
            </a:lvl6pPr>
            <a:lvl7pPr marL="2462571" indent="0" algn="ctr">
              <a:buNone/>
              <a:defRPr sz="1436"/>
            </a:lvl7pPr>
            <a:lvl8pPr marL="2872999" indent="0" algn="ctr">
              <a:buNone/>
              <a:defRPr sz="1436"/>
            </a:lvl8pPr>
            <a:lvl9pPr marL="3283428" indent="0" algn="ctr">
              <a:buNone/>
              <a:defRPr sz="1436"/>
            </a:lvl9pPr>
          </a:lstStyle>
          <a:p>
            <a:r>
              <a:rPr lang="de-DE" dirty="0"/>
              <a:t>Rechtswissenschaftliche Fakultät
Öffentlichkeitsarbeit RF</a:t>
            </a:r>
            <a:endParaRPr lang="de-CH" dirty="0"/>
          </a:p>
        </p:txBody>
      </p:sp>
      <p:pic>
        <p:nvPicPr>
          <p:cNvPr id="5" name="Grafik 4">
            <a:extLst>
              <a:ext uri="{FF2B5EF4-FFF2-40B4-BE49-F238E27FC236}">
                <a16:creationId xmlns:a16="http://schemas.microsoft.com/office/drawing/2014/main" id="{994F14CC-4D14-46F5-B520-ADCE2CD58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31" y="327724"/>
            <a:ext cx="2419350" cy="742950"/>
          </a:xfrm>
          <a:prstGeom prst="rect">
            <a:avLst/>
          </a:prstGeom>
        </p:spPr>
      </p:pic>
      <p:sp>
        <p:nvSpPr>
          <p:cNvPr id="18" name="Datumsplatzhalter 17" descr="&lt;Einzelfelder_Präsentationstitel&gt;, &lt;Einzelfelder_Datum&gt;">
            <a:extLst>
              <a:ext uri="{FF2B5EF4-FFF2-40B4-BE49-F238E27FC236}">
                <a16:creationId xmlns:a16="http://schemas.microsoft.com/office/drawing/2014/main" id="{B1323FEA-EBF4-4D0D-903F-F7D9F322AF79}"/>
              </a:ext>
            </a:extLst>
          </p:cNvPr>
          <p:cNvSpPr>
            <a:spLocks noGrp="1"/>
          </p:cNvSpPr>
          <p:nvPr>
            <p:ph type="dt" sz="half" idx="10"/>
          </p:nvPr>
        </p:nvSpPr>
        <p:spPr/>
        <p:txBody>
          <a:bodyPr/>
          <a:lstStyle>
            <a:lvl1pPr>
              <a:defRPr sz="900"/>
            </a:lvl1pPr>
          </a:lstStyle>
          <a:p>
            <a:r>
              <a:rPr lang="de-CH" dirty="0"/>
              <a:t>, 8. April 2021</a:t>
            </a:r>
          </a:p>
        </p:txBody>
      </p:sp>
      <p:sp>
        <p:nvSpPr>
          <p:cNvPr id="19" name="Fußzeilenplatzhalter 18" descr="&lt;Mitarbeitende_Ersteller_Mitarbeitende_Titelmitname&gt;">
            <a:extLst>
              <a:ext uri="{FF2B5EF4-FFF2-40B4-BE49-F238E27FC236}">
                <a16:creationId xmlns:a16="http://schemas.microsoft.com/office/drawing/2014/main" id="{45DABE74-37F5-49AB-932A-B5B1BF776CD0}"/>
              </a:ext>
            </a:extLst>
          </p:cNvPr>
          <p:cNvSpPr>
            <a:spLocks noGrp="1"/>
          </p:cNvSpPr>
          <p:nvPr>
            <p:ph type="ftr" sz="quarter" idx="11"/>
          </p:nvPr>
        </p:nvSpPr>
        <p:spPr>
          <a:xfrm>
            <a:off x="5543550" y="4257926"/>
            <a:ext cx="5040000" cy="216000"/>
          </a:xfrm>
        </p:spPr>
        <p:txBody>
          <a:bodyPr bIns="0" anchor="t" anchorCtr="0"/>
          <a:lstStyle>
            <a:lvl1pPr>
              <a:defRPr lang="de-CH" sz="1000" b="1" kern="1200" cap="all" spc="50" baseline="0" dirty="0">
                <a:solidFill>
                  <a:schemeClr val="tx1"/>
                </a:solidFill>
                <a:latin typeface="+mn-lt"/>
                <a:ea typeface="+mn-ea"/>
                <a:cs typeface="+mn-cs"/>
              </a:defRPr>
            </a:lvl1pPr>
          </a:lstStyle>
          <a:p>
            <a:pPr defTabSz="820857">
              <a:lnSpc>
                <a:spcPct val="117000"/>
              </a:lnSpc>
            </a:pPr>
            <a:r>
              <a:rPr lang="de-CH" dirty="0"/>
              <a:t>Nicole Fischer</a:t>
            </a:r>
            <a:endParaRPr lang="de-CH" sz="1000" b="1" kern="1200" cap="all" spc="50" baseline="0" dirty="0">
              <a:solidFill>
                <a:schemeClr val="tx1"/>
              </a:solidFill>
              <a:latin typeface="+mn-lt"/>
              <a:ea typeface="+mn-ea"/>
              <a:cs typeface="+mn-cs"/>
            </a:endParaRPr>
          </a:p>
        </p:txBody>
      </p:sp>
      <p:sp>
        <p:nvSpPr>
          <p:cNvPr id="8" name="Bildplatzhalter 21">
            <a:extLst>
              <a:ext uri="{FF2B5EF4-FFF2-40B4-BE49-F238E27FC236}">
                <a16:creationId xmlns:a16="http://schemas.microsoft.com/office/drawing/2014/main" id="{CC393FA3-A6A3-41AF-8F2C-A42D465142F0}"/>
              </a:ext>
            </a:extLst>
          </p:cNvPr>
          <p:cNvSpPr>
            <a:spLocks noGrp="1"/>
          </p:cNvSpPr>
          <p:nvPr>
            <p:ph type="pic" sz="quarter" idx="13" hasCustomPrompt="1"/>
          </p:nvPr>
        </p:nvSpPr>
        <p:spPr>
          <a:xfrm>
            <a:off x="358775" y="1538288"/>
            <a:ext cx="4824000" cy="4824000"/>
          </a:xfrm>
          <a:solidFill>
            <a:schemeClr val="bg1">
              <a:lumMod val="95000"/>
            </a:schemeClr>
          </a:solidFill>
        </p:spPr>
        <p:txBody>
          <a:bodyPr/>
          <a:lstStyle>
            <a:lvl1pPr>
              <a:defRPr sz="800"/>
            </a:lvl1pPr>
          </a:lstStyle>
          <a:p>
            <a:r>
              <a:rPr lang="de-CH" dirty="0"/>
              <a:t>Titelbild</a:t>
            </a:r>
          </a:p>
        </p:txBody>
      </p:sp>
      <p:sp>
        <p:nvSpPr>
          <p:cNvPr id="9" name="Bildplatzhalter 21">
            <a:extLst>
              <a:ext uri="{FF2B5EF4-FFF2-40B4-BE49-F238E27FC236}">
                <a16:creationId xmlns:a16="http://schemas.microsoft.com/office/drawing/2014/main" id="{BD2FFD82-6F1D-4CEF-992A-ED4A7CA56F77}"/>
              </a:ext>
            </a:extLst>
          </p:cNvPr>
          <p:cNvSpPr>
            <a:spLocks noGrp="1"/>
          </p:cNvSpPr>
          <p:nvPr>
            <p:ph type="pic" sz="quarter" idx="14" hasCustomPrompt="1"/>
          </p:nvPr>
        </p:nvSpPr>
        <p:spPr>
          <a:xfrm>
            <a:off x="5543550" y="5203611"/>
            <a:ext cx="973138" cy="493927"/>
          </a:xfrm>
          <a:solidFill>
            <a:schemeClr val="bg1">
              <a:lumMod val="95000"/>
            </a:schemeClr>
          </a:solidFill>
        </p:spPr>
        <p:txBody>
          <a:bodyPr/>
          <a:lstStyle>
            <a:lvl1pPr>
              <a:defRPr sz="800"/>
            </a:lvl1pPr>
          </a:lstStyle>
          <a:p>
            <a:r>
              <a:rPr lang="de-CH" dirty="0"/>
              <a:t>Partnerlogo</a:t>
            </a:r>
          </a:p>
        </p:txBody>
      </p:sp>
      <p:sp>
        <p:nvSpPr>
          <p:cNvPr id="10" name="Bildplatzhalter 21">
            <a:extLst>
              <a:ext uri="{FF2B5EF4-FFF2-40B4-BE49-F238E27FC236}">
                <a16:creationId xmlns:a16="http://schemas.microsoft.com/office/drawing/2014/main" id="{62EB18FE-B9DE-4B95-AD30-9A367FFC9C31}"/>
              </a:ext>
            </a:extLst>
          </p:cNvPr>
          <p:cNvSpPr>
            <a:spLocks noGrp="1"/>
          </p:cNvSpPr>
          <p:nvPr>
            <p:ph type="pic" sz="quarter" idx="15" hasCustomPrompt="1"/>
          </p:nvPr>
        </p:nvSpPr>
        <p:spPr>
          <a:xfrm>
            <a:off x="6696075" y="5203611"/>
            <a:ext cx="973138" cy="493927"/>
          </a:xfrm>
          <a:solidFill>
            <a:schemeClr val="bg1">
              <a:lumMod val="95000"/>
            </a:schemeClr>
          </a:solidFill>
        </p:spPr>
        <p:txBody>
          <a:bodyPr/>
          <a:lstStyle>
            <a:lvl1pPr>
              <a:defRPr sz="800"/>
            </a:lvl1pPr>
          </a:lstStyle>
          <a:p>
            <a:r>
              <a:rPr lang="de-CH" dirty="0"/>
              <a:t>Partnerlogo</a:t>
            </a:r>
          </a:p>
        </p:txBody>
      </p:sp>
      <p:sp>
        <p:nvSpPr>
          <p:cNvPr id="11" name="Bildplatzhalter 21">
            <a:extLst>
              <a:ext uri="{FF2B5EF4-FFF2-40B4-BE49-F238E27FC236}">
                <a16:creationId xmlns:a16="http://schemas.microsoft.com/office/drawing/2014/main" id="{193486A0-BD3E-4A1D-93E1-ED172871C955}"/>
              </a:ext>
            </a:extLst>
          </p:cNvPr>
          <p:cNvSpPr>
            <a:spLocks noGrp="1"/>
          </p:cNvSpPr>
          <p:nvPr>
            <p:ph type="pic" sz="quarter" idx="17" hasCustomPrompt="1"/>
          </p:nvPr>
        </p:nvSpPr>
        <p:spPr>
          <a:xfrm>
            <a:off x="7848600" y="5203611"/>
            <a:ext cx="973138" cy="493927"/>
          </a:xfrm>
          <a:solidFill>
            <a:schemeClr val="bg1">
              <a:lumMod val="95000"/>
            </a:schemeClr>
          </a:solidFill>
        </p:spPr>
        <p:txBody>
          <a:bodyPr/>
          <a:lstStyle>
            <a:lvl1pPr>
              <a:defRPr sz="800"/>
            </a:lvl1pPr>
          </a:lstStyle>
          <a:p>
            <a:r>
              <a:rPr lang="de-CH" dirty="0"/>
              <a:t>Partnerlogo</a:t>
            </a:r>
          </a:p>
        </p:txBody>
      </p:sp>
      <p:sp>
        <p:nvSpPr>
          <p:cNvPr id="12" name="Bildplatzhalter 21">
            <a:extLst>
              <a:ext uri="{FF2B5EF4-FFF2-40B4-BE49-F238E27FC236}">
                <a16:creationId xmlns:a16="http://schemas.microsoft.com/office/drawing/2014/main" id="{4C9FD99E-DFF1-4010-B144-89B625A68811}"/>
              </a:ext>
            </a:extLst>
          </p:cNvPr>
          <p:cNvSpPr>
            <a:spLocks noGrp="1"/>
          </p:cNvSpPr>
          <p:nvPr>
            <p:ph type="pic" sz="quarter" idx="18" hasCustomPrompt="1"/>
          </p:nvPr>
        </p:nvSpPr>
        <p:spPr>
          <a:xfrm>
            <a:off x="9001125" y="5203611"/>
            <a:ext cx="973138" cy="493927"/>
          </a:xfrm>
          <a:solidFill>
            <a:schemeClr val="bg1">
              <a:lumMod val="95000"/>
            </a:schemeClr>
          </a:solidFill>
        </p:spPr>
        <p:txBody>
          <a:bodyPr/>
          <a:lstStyle>
            <a:lvl1pPr>
              <a:defRPr sz="800"/>
            </a:lvl1pPr>
          </a:lstStyle>
          <a:p>
            <a:r>
              <a:rPr lang="de-CH" dirty="0"/>
              <a:t>Partnerlogo</a:t>
            </a:r>
          </a:p>
        </p:txBody>
      </p:sp>
    </p:spTree>
    <p:extLst>
      <p:ext uri="{BB962C8B-B14F-4D97-AF65-F5344CB8AC3E}">
        <p14:creationId xmlns:p14="http://schemas.microsoft.com/office/powerpoint/2010/main" val="1743736777"/>
      </p:ext>
    </p:extLst>
  </p:cSld>
  <p:clrMapOvr>
    <a:masterClrMapping/>
  </p:clrMapOvr>
  <p:extLst>
    <p:ext uri="{DCECCB84-F9BA-43D5-87BE-67443E8EF086}">
      <p15:sldGuideLst xmlns:p15="http://schemas.microsoft.com/office/powerpoint/2012/main">
        <p15:guide id="1" orient="horz" pos="2682" userDrawn="1">
          <p15:clr>
            <a:srgbClr val="5ACBF0"/>
          </p15:clr>
        </p15:guide>
        <p15:guide id="6" orient="horz" pos="3271" userDrawn="1">
          <p15:clr>
            <a:srgbClr val="5ACBF0"/>
          </p15:clr>
        </p15:guide>
        <p15:guide id="7" orient="horz" pos="3589"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p:bg>
      <p:bgPr>
        <a:solidFill>
          <a:srgbClr val="F9D3E6"/>
        </a:solidFill>
        <a:effectLst/>
      </p:bgPr>
    </p:bg>
    <p:spTree>
      <p:nvGrpSpPr>
        <p:cNvPr id="1" name=""/>
        <p:cNvGrpSpPr/>
        <p:nvPr/>
      </p:nvGrpSpPr>
      <p:grpSpPr>
        <a:xfrm>
          <a:off x="0" y="0"/>
          <a:ext cx="0" cy="0"/>
          <a:chOff x="0" y="0"/>
          <a:chExt cx="0" cy="0"/>
        </a:xfrm>
      </p:grpSpPr>
      <p:sp>
        <p:nvSpPr>
          <p:cNvPr id="2" name="Titel 1" descr="&lt;Einzelfelder_Präsentationstitel&gt;">
            <a:extLst>
              <a:ext uri="{FF2B5EF4-FFF2-40B4-BE49-F238E27FC236}">
                <a16:creationId xmlns:a16="http://schemas.microsoft.com/office/drawing/2014/main" id="{71992966-A211-4F6E-9170-972BCF45C9C9}"/>
              </a:ext>
            </a:extLst>
          </p:cNvPr>
          <p:cNvSpPr>
            <a:spLocks noGrp="1"/>
          </p:cNvSpPr>
          <p:nvPr>
            <p:ph type="title"/>
          </p:nvPr>
        </p:nvSpPr>
        <p:spPr>
          <a:xfrm>
            <a:off x="360000" y="966903"/>
            <a:ext cx="10224000" cy="565247"/>
          </a:xfrm>
        </p:spPr>
        <p:txBody>
          <a:bodyPr/>
          <a:lstStyle>
            <a:lvl1pPr>
              <a:defRPr lang="de-CH" sz="3800" b="1" kern="1200" cap="all" spc="50" baseline="0" dirty="0">
                <a:solidFill>
                  <a:srgbClr val="000000"/>
                </a:solidFill>
                <a:latin typeface="+mj-lt"/>
                <a:ea typeface="+mj-ea"/>
                <a:cs typeface="+mj-cs"/>
              </a:defRPr>
            </a:lvl1pPr>
          </a:lstStyle>
          <a:p>
            <a:endParaRPr lang="de-CH" dirty="0"/>
          </a:p>
        </p:txBody>
      </p:sp>
      <p:sp>
        <p:nvSpPr>
          <p:cNvPr id="4" name="Datumsplatzhalter 3" descr="&lt;Einzelfelder_Präsentationstitel&gt;, &lt;Einzelfelder_Datum&gt;">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lvl1pPr>
              <a:defRPr sz="900"/>
            </a:lvl1pPr>
          </a:lstStyle>
          <a:p>
            <a:r>
              <a:rPr lang="de-CH" dirty="0"/>
              <a:t>, 8. April 2021</a:t>
            </a:r>
          </a:p>
        </p:txBody>
      </p:sp>
      <p:sp>
        <p:nvSpPr>
          <p:cNvPr id="5" name="Fußzeilenplatzhalter 4" descr="&lt;Mitarbeitende_Ersteller_Mitarbeitende_Titelmitname&gt;">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lvl1pPr>
              <a:defRPr sz="900"/>
            </a:lvl1pPr>
          </a:lstStyle>
          <a:p>
            <a:r>
              <a:rPr lang="de-CH" dirty="0"/>
              <a:t>Nicole Fischer</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8" name="Textplatzhalter 7">
            <a:extLst>
              <a:ext uri="{FF2B5EF4-FFF2-40B4-BE49-F238E27FC236}">
                <a16:creationId xmlns:a16="http://schemas.microsoft.com/office/drawing/2014/main" id="{CDAC7952-ACCD-43D1-BF6F-9F45B94B6550}"/>
              </a:ext>
            </a:extLst>
          </p:cNvPr>
          <p:cNvSpPr>
            <a:spLocks noGrp="1"/>
          </p:cNvSpPr>
          <p:nvPr>
            <p:ph type="body" sz="quarter" idx="13"/>
          </p:nvPr>
        </p:nvSpPr>
        <p:spPr>
          <a:xfrm>
            <a:off x="358775" y="2031318"/>
            <a:ext cx="10223500" cy="3744000"/>
          </a:xfrm>
        </p:spPr>
        <p:txBody>
          <a:bodyPr numCol="2" spcCol="144000"/>
          <a:lstStyle>
            <a:lvl1pPr marL="432000" indent="-432000">
              <a:spcAft>
                <a:spcPts val="1900"/>
              </a:spcAft>
              <a:buFont typeface="+mj-lt"/>
              <a:buAutoNum type="arabicPeriod"/>
              <a:tabLst>
                <a:tab pos="432000" algn="l"/>
              </a:tabLst>
              <a:defRPr sz="1800"/>
            </a:lvl1pPr>
            <a:lvl2pPr>
              <a:buFontTx/>
              <a:buNone/>
              <a:defRPr sz="1800"/>
            </a:lvl2pPr>
            <a:lvl3pPr>
              <a:buFont typeface="Arial" panose="020B0604020202020204" pitchFamily="34" charset="0"/>
              <a:buChar cha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231180223"/>
      </p:ext>
    </p:extLst>
  </p:cSld>
  <p:clrMapOvr>
    <a:masterClrMapping/>
  </p:clrMapOvr>
  <p:extLst>
    <p:ext uri="{DCECCB84-F9BA-43D5-87BE-67443E8EF086}">
      <p15:sldGuideLst xmlns:p15="http://schemas.microsoft.com/office/powerpoint/2012/main">
        <p15:guide id="1" orient="horz" pos="1275"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titelfolie">
    <p:bg>
      <p:bgPr>
        <a:solidFill>
          <a:srgbClr val="F9D3E6"/>
        </a:solidFill>
        <a:effectLst/>
      </p:bgPr>
    </p:bg>
    <p:spTree>
      <p:nvGrpSpPr>
        <p:cNvPr id="1" name=""/>
        <p:cNvGrpSpPr/>
        <p:nvPr/>
      </p:nvGrpSpPr>
      <p:grpSpPr>
        <a:xfrm>
          <a:off x="0" y="0"/>
          <a:ext cx="0" cy="0"/>
          <a:chOff x="0" y="0"/>
          <a:chExt cx="0" cy="0"/>
        </a:xfrm>
      </p:grpSpPr>
      <p:sp>
        <p:nvSpPr>
          <p:cNvPr id="2" name="Titel 1" descr="&lt;Einzelfelder_Präsentationstitel&gt;">
            <a:extLst>
              <a:ext uri="{FF2B5EF4-FFF2-40B4-BE49-F238E27FC236}">
                <a16:creationId xmlns:a16="http://schemas.microsoft.com/office/drawing/2014/main" id="{71992966-A211-4F6E-9170-972BCF45C9C9}"/>
              </a:ext>
            </a:extLst>
          </p:cNvPr>
          <p:cNvSpPr>
            <a:spLocks noGrp="1"/>
          </p:cNvSpPr>
          <p:nvPr>
            <p:ph type="title"/>
          </p:nvPr>
        </p:nvSpPr>
        <p:spPr>
          <a:xfrm>
            <a:off x="5518800" y="966902"/>
            <a:ext cx="5066650" cy="5270386"/>
          </a:xfrm>
        </p:spPr>
        <p:txBody>
          <a:bodyPr/>
          <a:lstStyle>
            <a:lvl1pPr>
              <a:defRPr lang="de-CH" sz="3800" b="1" kern="1200" cap="all" spc="50" baseline="0" dirty="0">
                <a:solidFill>
                  <a:srgbClr val="000000"/>
                </a:solidFill>
                <a:latin typeface="+mj-lt"/>
                <a:ea typeface="+mj-ea"/>
                <a:cs typeface="+mj-cs"/>
              </a:defRPr>
            </a:lvl1pPr>
          </a:lstStyle>
          <a:p>
            <a:endParaRPr lang="de-CH" dirty="0"/>
          </a:p>
        </p:txBody>
      </p:sp>
      <p:sp>
        <p:nvSpPr>
          <p:cNvPr id="4" name="Datumsplatzhalter 3" descr="&lt;Einzelfelder_Präsentationstitel&gt;, &lt;Einzelfelder_Datum&gt;">
            <a:extLst>
              <a:ext uri="{FF2B5EF4-FFF2-40B4-BE49-F238E27FC236}">
                <a16:creationId xmlns:a16="http://schemas.microsoft.com/office/drawing/2014/main" id="{4857FD85-AC0B-4D14-821D-FE9B94825D7E}"/>
              </a:ext>
            </a:extLst>
          </p:cNvPr>
          <p:cNvSpPr>
            <a:spLocks noGrp="1"/>
          </p:cNvSpPr>
          <p:nvPr>
            <p:ph type="dt" sz="half" idx="10"/>
          </p:nvPr>
        </p:nvSpPr>
        <p:spPr/>
        <p:txBody>
          <a:bodyPr/>
          <a:lstStyle>
            <a:lvl1pPr>
              <a:defRPr sz="900"/>
            </a:lvl1pPr>
          </a:lstStyle>
          <a:p>
            <a:r>
              <a:rPr lang="de-CH" dirty="0"/>
              <a:t>, 8. April 2021</a:t>
            </a:r>
          </a:p>
        </p:txBody>
      </p:sp>
      <p:sp>
        <p:nvSpPr>
          <p:cNvPr id="5" name="Fußzeilenplatzhalter 4" descr="&lt;Mitarbeitende_Ersteller_Mitarbeitende_Titelmitname&gt;">
            <a:extLst>
              <a:ext uri="{FF2B5EF4-FFF2-40B4-BE49-F238E27FC236}">
                <a16:creationId xmlns:a16="http://schemas.microsoft.com/office/drawing/2014/main" id="{32010953-3546-4290-BA6D-D7F662A3FBED}"/>
              </a:ext>
            </a:extLst>
          </p:cNvPr>
          <p:cNvSpPr>
            <a:spLocks noGrp="1"/>
          </p:cNvSpPr>
          <p:nvPr>
            <p:ph type="ftr" sz="quarter" idx="11"/>
          </p:nvPr>
        </p:nvSpPr>
        <p:spPr/>
        <p:txBody>
          <a:bodyPr/>
          <a:lstStyle>
            <a:lvl1pPr>
              <a:defRPr sz="900"/>
            </a:lvl1pPr>
          </a:lstStyle>
          <a:p>
            <a:r>
              <a:rPr lang="de-CH" dirty="0"/>
              <a:t>Nicole Fischer</a:t>
            </a:r>
          </a:p>
        </p:txBody>
      </p:sp>
      <p:sp>
        <p:nvSpPr>
          <p:cNvPr id="6" name="Foliennummernplatzhalter 5">
            <a:extLst>
              <a:ext uri="{FF2B5EF4-FFF2-40B4-BE49-F238E27FC236}">
                <a16:creationId xmlns:a16="http://schemas.microsoft.com/office/drawing/2014/main" id="{AB592DEC-4CF7-48F6-B4FE-D0061E31B7B0}"/>
              </a:ext>
            </a:extLst>
          </p:cNvPr>
          <p:cNvSpPr>
            <a:spLocks noGrp="1"/>
          </p:cNvSpPr>
          <p:nvPr>
            <p:ph type="sldNum" sz="quarter" idx="12"/>
          </p:nvPr>
        </p:nvSpPr>
        <p:spPr/>
        <p:txBody>
          <a:bodyPr/>
          <a:lstStyle/>
          <a:p>
            <a:fld id="{0A6ABA92-B65E-42F5-BB28-73DA50746AED}" type="slidenum">
              <a:rPr lang="de-CH"/>
              <a:t>‹Nr.›</a:t>
            </a:fld>
            <a:endParaRPr lang="de-CH" dirty="0"/>
          </a:p>
        </p:txBody>
      </p:sp>
    </p:spTree>
    <p:extLst>
      <p:ext uri="{BB962C8B-B14F-4D97-AF65-F5344CB8AC3E}">
        <p14:creationId xmlns:p14="http://schemas.microsoft.com/office/powerpoint/2010/main" val="22769814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1-spaltig">
    <p:spTree>
      <p:nvGrpSpPr>
        <p:cNvPr id="1" name=""/>
        <p:cNvGrpSpPr/>
        <p:nvPr/>
      </p:nvGrpSpPr>
      <p:grpSpPr>
        <a:xfrm>
          <a:off x="0" y="0"/>
          <a:ext cx="0" cy="0"/>
          <a:chOff x="0" y="0"/>
          <a:chExt cx="0" cy="0"/>
        </a:xfrm>
      </p:grpSpPr>
      <p:sp>
        <p:nvSpPr>
          <p:cNvPr id="2" name="Titel 1" descr="INHALT">
            <a:extLst>
              <a:ext uri="{FF2B5EF4-FFF2-40B4-BE49-F238E27FC236}">
                <a16:creationId xmlns:a16="http://schemas.microsoft.com/office/drawing/2014/main" id="{155DB9D7-2559-468D-A3AB-FDCFA00B7BA4}"/>
              </a:ext>
            </a:extLst>
          </p:cNvPr>
          <p:cNvSpPr>
            <a:spLocks noGrp="1"/>
          </p:cNvSpPr>
          <p:nvPr>
            <p:ph type="title"/>
          </p:nvPr>
        </p:nvSpPr>
        <p:spPr/>
        <p:txBody>
          <a:bodyPr/>
          <a:lstStyle>
            <a:lvl1pPr>
              <a:defRPr sz="2400"/>
            </a:lvl1pPr>
          </a:lstStyle>
          <a:p>
            <a:r>
              <a:rPr lang="de-DE" dirty="0"/>
              <a:t>INHALT</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358775" y="1484314"/>
            <a:ext cx="10223500"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74376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Text, 2-spaltig">
    <p:spTree>
      <p:nvGrpSpPr>
        <p:cNvPr id="1" name=""/>
        <p:cNvGrpSpPr/>
        <p:nvPr/>
      </p:nvGrpSpPr>
      <p:grpSpPr>
        <a:xfrm>
          <a:off x="0" y="0"/>
          <a:ext cx="0" cy="0"/>
          <a:chOff x="0" y="0"/>
          <a:chExt cx="0" cy="0"/>
        </a:xfrm>
      </p:grpSpPr>
      <p:sp>
        <p:nvSpPr>
          <p:cNvPr id="2" name="Titel 1" descr="&lt;Einzelfelder_Präsentationstitel&gt;">
            <a:extLst>
              <a:ext uri="{FF2B5EF4-FFF2-40B4-BE49-F238E27FC236}">
                <a16:creationId xmlns:a16="http://schemas.microsoft.com/office/drawing/2014/main" id="{155DB9D7-2559-468D-A3AB-FDCFA00B7BA4}"/>
              </a:ext>
            </a:extLst>
          </p:cNvPr>
          <p:cNvSpPr>
            <a:spLocks noGrp="1"/>
          </p:cNvSpPr>
          <p:nvPr>
            <p:ph type="title"/>
          </p:nvPr>
        </p:nvSpPr>
        <p:spPr>
          <a:xfrm>
            <a:off x="360000" y="1009863"/>
            <a:ext cx="5037863" cy="360000"/>
          </a:xfrm>
        </p:spPr>
        <p:txBody>
          <a:bodyPr/>
          <a:lstStyle>
            <a:lvl1pPr>
              <a:defRPr sz="2400"/>
            </a:lvl1pPr>
          </a:lstStyle>
          <a:p>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358775" y="1484314"/>
            <a:ext cx="5039088"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Textplatzhalter 3">
            <a:extLst>
              <a:ext uri="{FF2B5EF4-FFF2-40B4-BE49-F238E27FC236}">
                <a16:creationId xmlns:a16="http://schemas.microsoft.com/office/drawing/2014/main" id="{A1C6B66F-90CC-46C6-A829-8E8D3785400F}"/>
              </a:ext>
            </a:extLst>
          </p:cNvPr>
          <p:cNvSpPr>
            <a:spLocks noGrp="1"/>
          </p:cNvSpPr>
          <p:nvPr>
            <p:ph type="body" sz="quarter" idx="14"/>
          </p:nvPr>
        </p:nvSpPr>
        <p:spPr>
          <a:xfrm>
            <a:off x="5544912" y="991452"/>
            <a:ext cx="5039088" cy="5245836"/>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10628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ger Titel und Text, 2-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360000" y="1009863"/>
            <a:ext cx="5037863" cy="2419137"/>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9" name="Textplatzhalter 3">
            <a:extLst>
              <a:ext uri="{FF2B5EF4-FFF2-40B4-BE49-F238E27FC236}">
                <a16:creationId xmlns:a16="http://schemas.microsoft.com/office/drawing/2014/main" id="{A1C6B66F-90CC-46C6-A829-8E8D3785400F}"/>
              </a:ext>
            </a:extLst>
          </p:cNvPr>
          <p:cNvSpPr>
            <a:spLocks noGrp="1"/>
          </p:cNvSpPr>
          <p:nvPr>
            <p:ph type="body" sz="quarter" idx="14"/>
          </p:nvPr>
        </p:nvSpPr>
        <p:spPr>
          <a:xfrm>
            <a:off x="5544912" y="991452"/>
            <a:ext cx="5039088" cy="5245836"/>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Tree>
    <p:extLst>
      <p:ext uri="{BB962C8B-B14F-4D97-AF65-F5344CB8AC3E}">
        <p14:creationId xmlns:p14="http://schemas.microsoft.com/office/powerpoint/2010/main" val="2085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ext und 1 Bild links -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DB9D7-2559-468D-A3AB-FDCFA00B7BA4}"/>
              </a:ext>
            </a:extLst>
          </p:cNvPr>
          <p:cNvSpPr>
            <a:spLocks noGrp="1"/>
          </p:cNvSpPr>
          <p:nvPr>
            <p:ph type="title"/>
          </p:nvPr>
        </p:nvSpPr>
        <p:spPr>
          <a:xfrm>
            <a:off x="5545028" y="1009863"/>
            <a:ext cx="5038971" cy="360000"/>
          </a:xfrm>
        </p:spPr>
        <p:txBody>
          <a:bodyPr/>
          <a:lstStyle>
            <a:lvl1pPr>
              <a:defRPr sz="2400"/>
            </a:lvl1pPr>
          </a:lstStyle>
          <a:p>
            <a:r>
              <a:rPr lang="de-DE"/>
              <a:t>Mastertitelformat bearbeiten</a:t>
            </a:r>
            <a:endParaRPr lang="de-CH" dirty="0"/>
          </a:p>
        </p:txBody>
      </p:sp>
      <p:sp>
        <p:nvSpPr>
          <p:cNvPr id="6" name="Datumsplatzhalter 5" descr="&lt;Einzelfelder_Präsentationstitel&gt;, &lt;Einzelfelder_Datum&gt;">
            <a:extLst>
              <a:ext uri="{FF2B5EF4-FFF2-40B4-BE49-F238E27FC236}">
                <a16:creationId xmlns:a16="http://schemas.microsoft.com/office/drawing/2014/main" id="{2CF66EB9-A461-4BE9-A12B-60ABA80C6940}"/>
              </a:ext>
            </a:extLst>
          </p:cNvPr>
          <p:cNvSpPr>
            <a:spLocks noGrp="1"/>
          </p:cNvSpPr>
          <p:nvPr>
            <p:ph type="dt" sz="half" idx="10"/>
          </p:nvPr>
        </p:nvSpPr>
        <p:spPr/>
        <p:txBody>
          <a:bodyPr/>
          <a:lstStyle>
            <a:lvl1pPr>
              <a:defRPr sz="900"/>
            </a:lvl1pPr>
          </a:lstStyle>
          <a:p>
            <a:r>
              <a:rPr lang="de-CH" dirty="0"/>
              <a:t>, 8. April 2021</a:t>
            </a:r>
          </a:p>
        </p:txBody>
      </p:sp>
      <p:sp>
        <p:nvSpPr>
          <p:cNvPr id="7" name="Fußzeilenplatzhalter 6" descr="&lt;Mitarbeitende_Ersteller_Mitarbeitende_Titelmitname&gt;">
            <a:extLst>
              <a:ext uri="{FF2B5EF4-FFF2-40B4-BE49-F238E27FC236}">
                <a16:creationId xmlns:a16="http://schemas.microsoft.com/office/drawing/2014/main" id="{5D0BA506-B2AF-4860-87C2-5838B2D526D3}"/>
              </a:ext>
            </a:extLst>
          </p:cNvPr>
          <p:cNvSpPr>
            <a:spLocks noGrp="1"/>
          </p:cNvSpPr>
          <p:nvPr>
            <p:ph type="ftr" sz="quarter" idx="11"/>
          </p:nvPr>
        </p:nvSpPr>
        <p:spPr/>
        <p:txBody>
          <a:bodyPr/>
          <a:lstStyle>
            <a:lvl1pPr>
              <a:defRPr sz="900"/>
            </a:lvl1pPr>
          </a:lstStyle>
          <a:p>
            <a:r>
              <a:rPr lang="de-CH" dirty="0"/>
              <a:t>Nicole Fischer</a:t>
            </a:r>
          </a:p>
        </p:txBody>
      </p:sp>
      <p:sp>
        <p:nvSpPr>
          <p:cNvPr id="8" name="Foliennummernplatzhalter 7">
            <a:extLst>
              <a:ext uri="{FF2B5EF4-FFF2-40B4-BE49-F238E27FC236}">
                <a16:creationId xmlns:a16="http://schemas.microsoft.com/office/drawing/2014/main" id="{3600938A-377D-46DC-9CEE-22805093B19D}"/>
              </a:ext>
            </a:extLst>
          </p:cNvPr>
          <p:cNvSpPr>
            <a:spLocks noGrp="1"/>
          </p:cNvSpPr>
          <p:nvPr>
            <p:ph type="sldNum" sz="quarter" idx="12"/>
          </p:nvPr>
        </p:nvSpPr>
        <p:spPr/>
        <p:txBody>
          <a:bodyPr/>
          <a:lstStyle/>
          <a:p>
            <a:fld id="{0A6ABA92-B65E-42F5-BB28-73DA50746AED}" type="slidenum">
              <a:rPr lang="de-CH"/>
              <a:t>‹Nr.›</a:t>
            </a:fld>
            <a:endParaRPr lang="de-CH" dirty="0"/>
          </a:p>
        </p:txBody>
      </p:sp>
      <p:sp>
        <p:nvSpPr>
          <p:cNvPr id="4" name="Textplatzhalter 3">
            <a:extLst>
              <a:ext uri="{FF2B5EF4-FFF2-40B4-BE49-F238E27FC236}">
                <a16:creationId xmlns:a16="http://schemas.microsoft.com/office/drawing/2014/main" id="{CA3DCDC9-8581-4933-B09A-8E31DBD4F626}"/>
              </a:ext>
            </a:extLst>
          </p:cNvPr>
          <p:cNvSpPr>
            <a:spLocks noGrp="1"/>
          </p:cNvSpPr>
          <p:nvPr>
            <p:ph type="body" sz="quarter" idx="13"/>
          </p:nvPr>
        </p:nvSpPr>
        <p:spPr>
          <a:xfrm>
            <a:off x="5543550" y="1484314"/>
            <a:ext cx="5038724" cy="4752974"/>
          </a:xfrm>
        </p:spPr>
        <p:txBody>
          <a:bodyPr/>
          <a:lstStyle>
            <a:lvl1pPr>
              <a:defRPr sz="1800"/>
            </a:lvl1pPr>
            <a:lvl2pPr>
              <a:defRPr sz="18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Bildplatzhalter 21">
            <a:extLst>
              <a:ext uri="{FF2B5EF4-FFF2-40B4-BE49-F238E27FC236}">
                <a16:creationId xmlns:a16="http://schemas.microsoft.com/office/drawing/2014/main" id="{BCF6B4D8-F15B-49F1-9E6E-32F19A41B180}"/>
              </a:ext>
            </a:extLst>
          </p:cNvPr>
          <p:cNvSpPr>
            <a:spLocks noGrp="1"/>
          </p:cNvSpPr>
          <p:nvPr>
            <p:ph type="pic" sz="quarter" idx="14"/>
          </p:nvPr>
        </p:nvSpPr>
        <p:spPr>
          <a:xfrm>
            <a:off x="358775" y="1052514"/>
            <a:ext cx="5041900" cy="5184774"/>
          </a:xfrm>
          <a:solidFill>
            <a:schemeClr val="bg1">
              <a:lumMod val="95000"/>
            </a:schemeClr>
          </a:solidFill>
        </p:spPr>
        <p:txBody>
          <a:bodyPr/>
          <a:lstStyle>
            <a:lvl1pPr>
              <a:defRPr sz="800"/>
            </a:lvl1pPr>
          </a:lstStyle>
          <a:p>
            <a:r>
              <a:rPr lang="de-DE"/>
              <a:t>Bild durch Klicken auf Symbol hinzufügen</a:t>
            </a:r>
            <a:endParaRPr lang="de-CH" dirty="0"/>
          </a:p>
        </p:txBody>
      </p:sp>
    </p:spTree>
    <p:extLst>
      <p:ext uri="{BB962C8B-B14F-4D97-AF65-F5344CB8AC3E}">
        <p14:creationId xmlns:p14="http://schemas.microsoft.com/office/powerpoint/2010/main" val="298124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BB907FC-8EEA-4706-98EB-1F20D0D83E28}"/>
              </a:ext>
            </a:extLst>
          </p:cNvPr>
          <p:cNvSpPr>
            <a:spLocks noGrp="1"/>
          </p:cNvSpPr>
          <p:nvPr>
            <p:ph type="title"/>
          </p:nvPr>
        </p:nvSpPr>
        <p:spPr>
          <a:xfrm>
            <a:off x="360000" y="1009863"/>
            <a:ext cx="10224000" cy="360000"/>
          </a:xfrm>
          <a:prstGeom prst="rect">
            <a:avLst/>
          </a:prstGeom>
        </p:spPr>
        <p:txBody>
          <a:bodyPr vert="horz" lIns="0" tIns="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CBCB51EB-182E-4020-8D86-3EF8848E6CB1}"/>
              </a:ext>
            </a:extLst>
          </p:cNvPr>
          <p:cNvSpPr>
            <a:spLocks noGrp="1"/>
          </p:cNvSpPr>
          <p:nvPr>
            <p:ph type="body" idx="1"/>
          </p:nvPr>
        </p:nvSpPr>
        <p:spPr>
          <a:xfrm>
            <a:off x="358775" y="1484314"/>
            <a:ext cx="10224000" cy="4752974"/>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4" name="Datumsplatzhalter 3" descr="&lt;Einzelfelder_Präsentationstitel&gt;, &lt;Einzelfelder_Datum&gt;">
            <a:extLst>
              <a:ext uri="{FF2B5EF4-FFF2-40B4-BE49-F238E27FC236}">
                <a16:creationId xmlns:a16="http://schemas.microsoft.com/office/drawing/2014/main" id="{86B66F5F-246B-41C3-A7EF-74B5848C435E}"/>
              </a:ext>
            </a:extLst>
          </p:cNvPr>
          <p:cNvSpPr>
            <a:spLocks noGrp="1"/>
          </p:cNvSpPr>
          <p:nvPr>
            <p:ph type="dt" sz="half" idx="2"/>
          </p:nvPr>
        </p:nvSpPr>
        <p:spPr>
          <a:xfrm>
            <a:off x="360001" y="6417721"/>
            <a:ext cx="5039088" cy="216000"/>
          </a:xfrm>
          <a:prstGeom prst="rect">
            <a:avLst/>
          </a:prstGeom>
        </p:spPr>
        <p:txBody>
          <a:bodyPr vert="horz" lIns="0" tIns="0" rIns="0" bIns="18000" rtlCol="0" anchor="b" anchorCtr="0"/>
          <a:lstStyle>
            <a:lvl1pPr algn="l">
              <a:defRPr sz="700">
                <a:solidFill>
                  <a:srgbClr val="000000"/>
                </a:solidFill>
              </a:defRPr>
            </a:lvl1pPr>
          </a:lstStyle>
          <a:p>
            <a:r>
              <a:rPr lang="de-CH" dirty="0"/>
              <a:t>, 8. April 2021</a:t>
            </a:r>
          </a:p>
        </p:txBody>
      </p:sp>
      <p:sp>
        <p:nvSpPr>
          <p:cNvPr id="5" name="Fußzeilenplatzhalter 4" descr="&lt;Mitarbeitende_Ersteller_Mitarbeitende_Titelmitname&gt;">
            <a:extLst>
              <a:ext uri="{FF2B5EF4-FFF2-40B4-BE49-F238E27FC236}">
                <a16:creationId xmlns:a16="http://schemas.microsoft.com/office/drawing/2014/main" id="{BA7469D3-D758-4D66-B52B-335D0B004E98}"/>
              </a:ext>
            </a:extLst>
          </p:cNvPr>
          <p:cNvSpPr>
            <a:spLocks noGrp="1"/>
          </p:cNvSpPr>
          <p:nvPr>
            <p:ph type="ftr" sz="quarter" idx="3"/>
          </p:nvPr>
        </p:nvSpPr>
        <p:spPr>
          <a:xfrm>
            <a:off x="5543550" y="6417721"/>
            <a:ext cx="4176713" cy="216000"/>
          </a:xfrm>
          <a:prstGeom prst="rect">
            <a:avLst/>
          </a:prstGeom>
        </p:spPr>
        <p:txBody>
          <a:bodyPr vert="horz" lIns="0" tIns="0" rIns="0" bIns="18000" rtlCol="0" anchor="b" anchorCtr="0"/>
          <a:lstStyle>
            <a:lvl1pPr algn="l">
              <a:defRPr sz="700">
                <a:solidFill>
                  <a:srgbClr val="000000"/>
                </a:solidFill>
              </a:defRPr>
            </a:lvl1pPr>
          </a:lstStyle>
          <a:p>
            <a:r>
              <a:rPr lang="de-CH" dirty="0"/>
              <a:t>Nicole Fischer</a:t>
            </a:r>
          </a:p>
        </p:txBody>
      </p:sp>
      <p:sp>
        <p:nvSpPr>
          <p:cNvPr id="6" name="Foliennummernplatzhalter 5">
            <a:extLst>
              <a:ext uri="{FF2B5EF4-FFF2-40B4-BE49-F238E27FC236}">
                <a16:creationId xmlns:a16="http://schemas.microsoft.com/office/drawing/2014/main" id="{B6B6E1BC-0BF1-4586-8DE0-316908CCD9C2}"/>
              </a:ext>
            </a:extLst>
          </p:cNvPr>
          <p:cNvSpPr>
            <a:spLocks noGrp="1"/>
          </p:cNvSpPr>
          <p:nvPr>
            <p:ph type="sldNum" sz="quarter" idx="4"/>
          </p:nvPr>
        </p:nvSpPr>
        <p:spPr>
          <a:xfrm>
            <a:off x="9864725" y="6417721"/>
            <a:ext cx="718050" cy="216000"/>
          </a:xfrm>
          <a:prstGeom prst="rect">
            <a:avLst/>
          </a:prstGeom>
        </p:spPr>
        <p:txBody>
          <a:bodyPr vert="horz" lIns="0" tIns="0" rIns="0" bIns="0" rtlCol="0" anchor="b" anchorCtr="0"/>
          <a:lstStyle>
            <a:lvl1pPr algn="r">
              <a:defRPr sz="1100">
                <a:solidFill>
                  <a:srgbClr val="000000"/>
                </a:solidFill>
              </a:defRPr>
            </a:lvl1pPr>
          </a:lstStyle>
          <a:p>
            <a:fld id="{0A6ABA92-B65E-42F5-BB28-73DA50746AED}" type="slidenum">
              <a:rPr lang="de-CH"/>
              <a:pPr/>
              <a:t>‹Nr.›</a:t>
            </a:fld>
            <a:endParaRPr lang="de-CH" dirty="0"/>
          </a:p>
        </p:txBody>
      </p:sp>
      <p:pic>
        <p:nvPicPr>
          <p:cNvPr id="31" name="Grafik 30">
            <a:extLst>
              <a:ext uri="{FF2B5EF4-FFF2-40B4-BE49-F238E27FC236}">
                <a16:creationId xmlns:a16="http://schemas.microsoft.com/office/drawing/2014/main" id="{9FDFFC1B-1543-47CF-ADEA-5D5B6A3C01D1}"/>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21431" y="358065"/>
            <a:ext cx="1266825" cy="419100"/>
          </a:xfrm>
          <a:prstGeom prst="rect">
            <a:avLst/>
          </a:prstGeom>
        </p:spPr>
      </p:pic>
    </p:spTree>
    <p:extLst>
      <p:ext uri="{BB962C8B-B14F-4D97-AF65-F5344CB8AC3E}">
        <p14:creationId xmlns:p14="http://schemas.microsoft.com/office/powerpoint/2010/main" val="226125263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 id="2147483677" r:id="rId27"/>
  </p:sldLayoutIdLst>
  <p:hf hdr="0"/>
  <p:txStyles>
    <p:titleStyle>
      <a:lvl1pPr algn="l" defTabSz="820857" rtl="0" eaLnBrk="1" latinLnBrk="0" hangingPunct="1">
        <a:lnSpc>
          <a:spcPct val="95000"/>
        </a:lnSpc>
        <a:spcBef>
          <a:spcPct val="0"/>
        </a:spcBef>
        <a:buNone/>
        <a:defRPr sz="2000" b="1" kern="1200" cap="all" spc="30" baseline="0">
          <a:solidFill>
            <a:srgbClr val="000000"/>
          </a:solidFill>
          <a:latin typeface="+mj-lt"/>
          <a:ea typeface="+mj-ea"/>
          <a:cs typeface="+mj-cs"/>
        </a:defRPr>
      </a:lvl1pPr>
    </p:titleStyle>
    <p:bodyStyle>
      <a:lvl1pPr marL="0" indent="0" algn="l" defTabSz="864000" rtl="0" eaLnBrk="1" latinLnBrk="0" hangingPunct="1">
        <a:lnSpc>
          <a:spcPct val="117000"/>
        </a:lnSpc>
        <a:spcBef>
          <a:spcPts val="0"/>
        </a:spcBef>
        <a:buFont typeface="Arial" panose="020B0604020202020204" pitchFamily="34" charset="0"/>
        <a:buNone/>
        <a:defRPr sz="1400" kern="1200">
          <a:solidFill>
            <a:srgbClr val="000000"/>
          </a:solidFill>
          <a:latin typeface="+mn-lt"/>
          <a:ea typeface="+mn-ea"/>
          <a:cs typeface="+mn-cs"/>
        </a:defRPr>
      </a:lvl1pPr>
      <a:lvl2pPr marL="216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2pPr>
      <a:lvl3pPr marL="198000" indent="-216000" algn="l" defTabSz="864000" rtl="0" eaLnBrk="1" latinLnBrk="0" hangingPunct="1">
        <a:lnSpc>
          <a:spcPct val="117000"/>
        </a:lnSpc>
        <a:spcBef>
          <a:spcPts val="0"/>
        </a:spcBef>
        <a:buFont typeface="+mj-lt"/>
        <a:buAutoNum type="arabicPeriod"/>
        <a:defRPr sz="1400" kern="1200">
          <a:solidFill>
            <a:srgbClr val="000000"/>
          </a:solidFill>
          <a:latin typeface="+mn-lt"/>
          <a:ea typeface="+mn-ea"/>
          <a:cs typeface="+mn-cs"/>
        </a:defRPr>
      </a:lvl3pPr>
      <a:lvl4pPr marL="432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4pPr>
      <a:lvl5pPr marL="648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5pPr>
      <a:lvl6pPr marL="864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6pPr>
      <a:lvl7pPr marL="1080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7pPr>
      <a:lvl8pPr marL="1296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8pPr>
      <a:lvl9pPr marL="1512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9pPr>
    </p:bodyStyle>
    <p:otherStyle>
      <a:defPPr>
        <a:defRPr lang="de-DE"/>
      </a:defPPr>
      <a:lvl1pPr marL="0" algn="l" defTabSz="820857" rtl="0" eaLnBrk="1" latinLnBrk="0" hangingPunct="1">
        <a:defRPr sz="1616" kern="1200">
          <a:solidFill>
            <a:schemeClr val="tx1"/>
          </a:solidFill>
          <a:latin typeface="+mn-lt"/>
          <a:ea typeface="+mn-ea"/>
          <a:cs typeface="+mn-cs"/>
        </a:defRPr>
      </a:lvl1pPr>
      <a:lvl2pPr marL="410428" algn="l" defTabSz="820857" rtl="0" eaLnBrk="1" latinLnBrk="0" hangingPunct="1">
        <a:defRPr sz="1616" kern="1200">
          <a:solidFill>
            <a:schemeClr val="tx1"/>
          </a:solidFill>
          <a:latin typeface="+mn-lt"/>
          <a:ea typeface="+mn-ea"/>
          <a:cs typeface="+mn-cs"/>
        </a:defRPr>
      </a:lvl2pPr>
      <a:lvl3pPr marL="820857" algn="l" defTabSz="820857" rtl="0" eaLnBrk="1" latinLnBrk="0" hangingPunct="1">
        <a:defRPr sz="1616" kern="1200">
          <a:solidFill>
            <a:schemeClr val="tx1"/>
          </a:solidFill>
          <a:latin typeface="+mn-lt"/>
          <a:ea typeface="+mn-ea"/>
          <a:cs typeface="+mn-cs"/>
        </a:defRPr>
      </a:lvl3pPr>
      <a:lvl4pPr marL="1231285" algn="l" defTabSz="820857" rtl="0" eaLnBrk="1" latinLnBrk="0" hangingPunct="1">
        <a:defRPr sz="1616" kern="1200">
          <a:solidFill>
            <a:schemeClr val="tx1"/>
          </a:solidFill>
          <a:latin typeface="+mn-lt"/>
          <a:ea typeface="+mn-ea"/>
          <a:cs typeface="+mn-cs"/>
        </a:defRPr>
      </a:lvl4pPr>
      <a:lvl5pPr marL="1641714" algn="l" defTabSz="820857" rtl="0" eaLnBrk="1" latinLnBrk="0" hangingPunct="1">
        <a:defRPr sz="1616" kern="1200">
          <a:solidFill>
            <a:schemeClr val="tx1"/>
          </a:solidFill>
          <a:latin typeface="+mn-lt"/>
          <a:ea typeface="+mn-ea"/>
          <a:cs typeface="+mn-cs"/>
        </a:defRPr>
      </a:lvl5pPr>
      <a:lvl6pPr marL="2052142" algn="l" defTabSz="820857" rtl="0" eaLnBrk="1" latinLnBrk="0" hangingPunct="1">
        <a:defRPr sz="1616" kern="1200">
          <a:solidFill>
            <a:schemeClr val="tx1"/>
          </a:solidFill>
          <a:latin typeface="+mn-lt"/>
          <a:ea typeface="+mn-ea"/>
          <a:cs typeface="+mn-cs"/>
        </a:defRPr>
      </a:lvl6pPr>
      <a:lvl7pPr marL="2462571" algn="l" defTabSz="820857" rtl="0" eaLnBrk="1" latinLnBrk="0" hangingPunct="1">
        <a:defRPr sz="1616" kern="1200">
          <a:solidFill>
            <a:schemeClr val="tx1"/>
          </a:solidFill>
          <a:latin typeface="+mn-lt"/>
          <a:ea typeface="+mn-ea"/>
          <a:cs typeface="+mn-cs"/>
        </a:defRPr>
      </a:lvl7pPr>
      <a:lvl8pPr marL="2872999" algn="l" defTabSz="820857" rtl="0" eaLnBrk="1" latinLnBrk="0" hangingPunct="1">
        <a:defRPr sz="1616" kern="1200">
          <a:solidFill>
            <a:schemeClr val="tx1"/>
          </a:solidFill>
          <a:latin typeface="+mn-lt"/>
          <a:ea typeface="+mn-ea"/>
          <a:cs typeface="+mn-cs"/>
        </a:defRPr>
      </a:lvl8pPr>
      <a:lvl9pPr marL="3283428" algn="l" defTabSz="820857" rtl="0" eaLnBrk="1" latinLnBrk="0" hangingPunct="1">
        <a:defRPr sz="161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547EBF"/>
          </p15:clr>
        </p15:guide>
        <p15:guide id="2" pos="6668" userDrawn="1">
          <p15:clr>
            <a:srgbClr val="547EBF"/>
          </p15:clr>
        </p15:guide>
        <p15:guide id="5" orient="horz" pos="3929" userDrawn="1">
          <p15:clr>
            <a:srgbClr val="547EBF"/>
          </p15:clr>
        </p15:guide>
        <p15:guide id="6" orient="horz" pos="4178" userDrawn="1">
          <p15:clr>
            <a:srgbClr val="547EBF"/>
          </p15:clr>
        </p15:guide>
        <p15:guide id="8" pos="3492" userDrawn="1">
          <p15:clr>
            <a:srgbClr val="5ACBF0"/>
          </p15:clr>
        </p15:guide>
        <p15:guide id="9" pos="3402" userDrawn="1">
          <p15:clr>
            <a:srgbClr val="5ACBF0"/>
          </p15:clr>
        </p15:guide>
        <p15:guide id="10" pos="2948" userDrawn="1">
          <p15:clr>
            <a:srgbClr val="5ACBF0"/>
          </p15:clr>
        </p15:guide>
        <p15:guide id="11" pos="2857" userDrawn="1">
          <p15:clr>
            <a:srgbClr val="5ACBF0"/>
          </p15:clr>
        </p15:guide>
        <p15:guide id="12" pos="2404" userDrawn="1">
          <p15:clr>
            <a:srgbClr val="5ACBF0"/>
          </p15:clr>
        </p15:guide>
        <p15:guide id="13" pos="2313" userDrawn="1">
          <p15:clr>
            <a:srgbClr val="5ACBF0"/>
          </p15:clr>
        </p15:guide>
        <p15:guide id="14" pos="1859" userDrawn="1">
          <p15:clr>
            <a:srgbClr val="5ACBF0"/>
          </p15:clr>
        </p15:guide>
        <p15:guide id="15" pos="1769" userDrawn="1">
          <p15:clr>
            <a:srgbClr val="5ACBF0"/>
          </p15:clr>
        </p15:guide>
        <p15:guide id="16" pos="1315" userDrawn="1">
          <p15:clr>
            <a:srgbClr val="5ACBF0"/>
          </p15:clr>
        </p15:guide>
        <p15:guide id="17" pos="1224" userDrawn="1">
          <p15:clr>
            <a:srgbClr val="5ACBF0"/>
          </p15:clr>
        </p15:guide>
        <p15:guide id="18" pos="771" userDrawn="1">
          <p15:clr>
            <a:srgbClr val="5ACBF0"/>
          </p15:clr>
        </p15:guide>
        <p15:guide id="19" pos="680" userDrawn="1">
          <p15:clr>
            <a:srgbClr val="5ACBF0"/>
          </p15:clr>
        </p15:guide>
        <p15:guide id="20" pos="3946" userDrawn="1">
          <p15:clr>
            <a:srgbClr val="5ACBF0"/>
          </p15:clr>
        </p15:guide>
        <p15:guide id="21" pos="4037" userDrawn="1">
          <p15:clr>
            <a:srgbClr val="5ACBF0"/>
          </p15:clr>
        </p15:guide>
        <p15:guide id="22" pos="4581" userDrawn="1">
          <p15:clr>
            <a:srgbClr val="5ACBF0"/>
          </p15:clr>
        </p15:guide>
        <p15:guide id="23" pos="4490" userDrawn="1">
          <p15:clr>
            <a:srgbClr val="5ACBF0"/>
          </p15:clr>
        </p15:guide>
        <p15:guide id="24" pos="5035" userDrawn="1">
          <p15:clr>
            <a:srgbClr val="5ACBF0"/>
          </p15:clr>
        </p15:guide>
        <p15:guide id="25" pos="5125" userDrawn="1">
          <p15:clr>
            <a:srgbClr val="5ACBF0"/>
          </p15:clr>
        </p15:guide>
        <p15:guide id="26" pos="5579" userDrawn="1">
          <p15:clr>
            <a:srgbClr val="5ACBF0"/>
          </p15:clr>
        </p15:guide>
        <p15:guide id="27" pos="5670" userDrawn="1">
          <p15:clr>
            <a:srgbClr val="5ACBF0"/>
          </p15:clr>
        </p15:guide>
        <p15:guide id="28" pos="6123" userDrawn="1">
          <p15:clr>
            <a:srgbClr val="5ACBF0"/>
          </p15:clr>
        </p15:guide>
        <p15:guide id="29" pos="6214" userDrawn="1">
          <p15:clr>
            <a:srgbClr val="5ACBF0"/>
          </p15:clr>
        </p15:guide>
        <p15:guide id="32" orient="horz" pos="232" userDrawn="1">
          <p15:clr>
            <a:srgbClr val="547EBF"/>
          </p15:clr>
        </p15:guide>
        <p15:guide id="36" orient="horz" pos="969" userDrawn="1">
          <p15:clr>
            <a:srgbClr val="5ACBF0"/>
          </p15:clr>
        </p15:guide>
        <p15:guide id="37" orient="horz" pos="663"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fBAhXsjQVQ"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hyperlink" Target="https://portal.unilu.ch/"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0.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https://www.unilu.ch/fakultaeten/rf/karriereju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7.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svgsilh.com/de/image/294236.html" TargetMode="External"/><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lt;Einzelfelder_Präsentationstitel&gt;">
            <a:extLst>
              <a:ext uri="{FF2B5EF4-FFF2-40B4-BE49-F238E27FC236}">
                <a16:creationId xmlns:a16="http://schemas.microsoft.com/office/drawing/2014/main" id="{C11613C6-AD18-411E-A443-E97E26497335}"/>
              </a:ext>
            </a:extLst>
          </p:cNvPr>
          <p:cNvSpPr>
            <a:spLocks noGrp="1"/>
          </p:cNvSpPr>
          <p:nvPr>
            <p:ph type="ctrTitle"/>
          </p:nvPr>
        </p:nvSpPr>
        <p:spPr>
          <a:xfrm>
            <a:off x="5548279" y="1469579"/>
            <a:ext cx="5066448" cy="2713997"/>
          </a:xfrm>
        </p:spPr>
        <p:txBody>
          <a:bodyPr/>
          <a:lstStyle/>
          <a:p>
            <a:r>
              <a:rPr lang="de-CH" dirty="0"/>
              <a:t>Master </a:t>
            </a:r>
            <a:br>
              <a:rPr lang="de-CH" dirty="0"/>
            </a:br>
            <a:r>
              <a:rPr lang="de-CH" dirty="0"/>
              <a:t>rechtswissen-</a:t>
            </a:r>
            <a:r>
              <a:rPr lang="de-CH" dirty="0" err="1"/>
              <a:t>schaft</a:t>
            </a:r>
            <a:r>
              <a:rPr lang="de-CH" dirty="0"/>
              <a:t> </a:t>
            </a:r>
          </a:p>
        </p:txBody>
      </p:sp>
      <p:sp>
        <p:nvSpPr>
          <p:cNvPr id="13" name="Untertitel 12" descr="&lt;Mitarbeitende_Ersteller_Mitarbeitende_Fakultaet&gt;&#10;&#10;&lt;mitarbeitende_ersteller_mitarbeitende_institut&gt;">
            <a:extLst>
              <a:ext uri="{FF2B5EF4-FFF2-40B4-BE49-F238E27FC236}">
                <a16:creationId xmlns:a16="http://schemas.microsoft.com/office/drawing/2014/main" id="{67C2900E-10CF-4F09-8E0E-FBAB1974B012}"/>
              </a:ext>
            </a:extLst>
          </p:cNvPr>
          <p:cNvSpPr>
            <a:spLocks noGrp="1"/>
          </p:cNvSpPr>
          <p:nvPr>
            <p:ph type="subTitle" idx="1"/>
          </p:nvPr>
        </p:nvSpPr>
        <p:spPr/>
        <p:txBody>
          <a:bodyPr/>
          <a:lstStyle/>
          <a:p>
            <a:r>
              <a:rPr lang="de-CH" dirty="0"/>
              <a:t>Masterinfoabend</a:t>
            </a:r>
          </a:p>
          <a:p>
            <a:endParaRPr lang="de-CH" dirty="0"/>
          </a:p>
          <a:p>
            <a:r>
              <a:rPr lang="de-CH" dirty="0"/>
              <a:t>Dienstag, 28. </a:t>
            </a:r>
            <a:r>
              <a:rPr lang="de-CH" dirty="0" err="1"/>
              <a:t>oktober</a:t>
            </a:r>
            <a:r>
              <a:rPr lang="de-CH" dirty="0"/>
              <a:t> 2025</a:t>
            </a:r>
          </a:p>
        </p:txBody>
      </p:sp>
      <p:pic>
        <p:nvPicPr>
          <p:cNvPr id="5" name="Bildplatzhalter 10">
            <a:extLst>
              <a:ext uri="{FF2B5EF4-FFF2-40B4-BE49-F238E27FC236}">
                <a16:creationId xmlns:a16="http://schemas.microsoft.com/office/drawing/2014/main" id="{A9B31773-495E-4C29-AFB1-05C26A406F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786" t="23974" r="39416" b="23974"/>
          <a:stretch/>
        </p:blipFill>
        <p:spPr>
          <a:xfrm>
            <a:off x="371136" y="1469579"/>
            <a:ext cx="4808202" cy="4824000"/>
          </a:xfrm>
          <a:prstGeom prst="rect">
            <a:avLst/>
          </a:prstGeom>
        </p:spPr>
      </p:pic>
      <p:sp>
        <p:nvSpPr>
          <p:cNvPr id="7" name="Ellipse 6">
            <a:extLst>
              <a:ext uri="{FF2B5EF4-FFF2-40B4-BE49-F238E27FC236}">
                <a16:creationId xmlns:a16="http://schemas.microsoft.com/office/drawing/2014/main" id="{4C4A906B-D761-428F-AD47-EAC36605AE4F}"/>
              </a:ext>
            </a:extLst>
          </p:cNvPr>
          <p:cNvSpPr/>
          <p:nvPr/>
        </p:nvSpPr>
        <p:spPr>
          <a:xfrm>
            <a:off x="1633031" y="4121042"/>
            <a:ext cx="1620000" cy="1620000"/>
          </a:xfrm>
          <a:prstGeom prst="ellipse">
            <a:avLst/>
          </a:prstGeom>
          <a:noFill/>
          <a:ln w="38100">
            <a:solidFill>
              <a:srgbClr val="E5007D"/>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lnSpc>
                <a:spcPct val="117000"/>
              </a:lnSpc>
            </a:pPr>
            <a:endParaRPr lang="de-CH" sz="1400" dirty="0"/>
          </a:p>
        </p:txBody>
      </p:sp>
      <p:pic>
        <p:nvPicPr>
          <p:cNvPr id="15" name="Grafik 14">
            <a:extLst>
              <a:ext uri="{FF2B5EF4-FFF2-40B4-BE49-F238E27FC236}">
                <a16:creationId xmlns:a16="http://schemas.microsoft.com/office/drawing/2014/main" id="{5FC56057-382D-40AF-9932-08957C2B84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0252">
            <a:off x="6557350" y="3435049"/>
            <a:ext cx="2268000" cy="2268000"/>
          </a:xfrm>
          <a:prstGeom prst="rect">
            <a:avLst/>
          </a:prstGeom>
        </p:spPr>
      </p:pic>
      <p:cxnSp>
        <p:nvCxnSpPr>
          <p:cNvPr id="4" name="Gerade Verbindung mit Pfeil 3">
            <a:extLst>
              <a:ext uri="{FF2B5EF4-FFF2-40B4-BE49-F238E27FC236}">
                <a16:creationId xmlns:a16="http://schemas.microsoft.com/office/drawing/2014/main" id="{CF58D8C8-4A06-4562-A5F5-39CDCD84E59B}"/>
              </a:ext>
            </a:extLst>
          </p:cNvPr>
          <p:cNvCxnSpPr>
            <a:cxnSpLocks/>
          </p:cNvCxnSpPr>
          <p:nvPr/>
        </p:nvCxnSpPr>
        <p:spPr>
          <a:xfrm flipH="1">
            <a:off x="3363309" y="4540469"/>
            <a:ext cx="3038081" cy="315310"/>
          </a:xfrm>
          <a:prstGeom prst="straightConnector1">
            <a:avLst/>
          </a:prstGeom>
          <a:ln w="38100">
            <a:solidFill>
              <a:srgbClr val="E5007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537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F3F65-8807-16C1-3F43-8E62178FEE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8A6F32-00B9-DC1E-7A05-A89B5728DFD7}"/>
              </a:ext>
            </a:extLst>
          </p:cNvPr>
          <p:cNvSpPr>
            <a:spLocks noGrp="1"/>
          </p:cNvSpPr>
          <p:nvPr>
            <p:ph type="title"/>
          </p:nvPr>
        </p:nvSpPr>
        <p:spPr>
          <a:xfrm>
            <a:off x="344798" y="1111143"/>
            <a:ext cx="9175436" cy="323156"/>
          </a:xfrm>
        </p:spPr>
        <p:txBody>
          <a:bodyPr>
            <a:noAutofit/>
          </a:bodyPr>
          <a:lstStyle/>
          <a:p>
            <a:r>
              <a:rPr lang="de-CH" dirty="0"/>
              <a:t>Bestandenes Masterstudium §23 </a:t>
            </a:r>
            <a:r>
              <a:rPr lang="de-CH" dirty="0" err="1"/>
              <a:t>StuPO</a:t>
            </a:r>
            <a:endParaRPr lang="de-CH" dirty="0"/>
          </a:p>
        </p:txBody>
      </p:sp>
      <p:sp>
        <p:nvSpPr>
          <p:cNvPr id="4" name="Textplatzhalter 3">
            <a:extLst>
              <a:ext uri="{FF2B5EF4-FFF2-40B4-BE49-F238E27FC236}">
                <a16:creationId xmlns:a16="http://schemas.microsoft.com/office/drawing/2014/main" id="{C0D88916-E7CF-E77F-6F43-FB837B7A0B20}"/>
              </a:ext>
            </a:extLst>
          </p:cNvPr>
          <p:cNvSpPr>
            <a:spLocks noGrp="1"/>
          </p:cNvSpPr>
          <p:nvPr>
            <p:ph type="body" sz="quarter" idx="13"/>
          </p:nvPr>
        </p:nvSpPr>
        <p:spPr>
          <a:xfrm>
            <a:off x="337934" y="2202573"/>
            <a:ext cx="5040673" cy="4218087"/>
          </a:xfrm>
        </p:spPr>
        <p:txBody>
          <a:bodyPr/>
          <a:lstStyle/>
          <a:p>
            <a:pPr marL="342900" lvl="0" indent="-342900" defTabSz="914400" eaLnBrk="0" fontAlgn="base" hangingPunct="0">
              <a:lnSpc>
                <a:spcPct val="100000"/>
              </a:lnSpc>
              <a:spcBef>
                <a:spcPct val="0"/>
              </a:spcBef>
              <a:spcAft>
                <a:spcPct val="0"/>
              </a:spcAft>
              <a:buClr>
                <a:srgbClr val="E5007D"/>
              </a:buClr>
              <a:buFont typeface="Wingdings" panose="05000000000000000000" pitchFamily="2" charset="2"/>
              <a:buChar char="§"/>
            </a:pPr>
            <a:r>
              <a:rPr lang="de-DE" altLang="de-DE" sz="2200" dirty="0">
                <a:solidFill>
                  <a:schemeClr val="tx1"/>
                </a:solidFill>
                <a:latin typeface="Arial" panose="020B0604020202020204" pitchFamily="34" charset="0"/>
              </a:rPr>
              <a:t>Erforderliche </a:t>
            </a:r>
            <a:r>
              <a:rPr lang="de-DE" altLang="de-DE" sz="2200" dirty="0" err="1">
                <a:solidFill>
                  <a:schemeClr val="tx1"/>
                </a:solidFill>
                <a:latin typeface="Arial" panose="020B0604020202020204" pitchFamily="34" charset="0"/>
              </a:rPr>
              <a:t>Credits</a:t>
            </a:r>
            <a:r>
              <a:rPr lang="de-DE" altLang="de-DE" sz="2200" dirty="0">
                <a:solidFill>
                  <a:schemeClr val="tx1"/>
                </a:solidFill>
                <a:latin typeface="Arial" panose="020B0604020202020204" pitchFamily="34" charset="0"/>
              </a:rPr>
              <a:t>,</a:t>
            </a:r>
            <a:br>
              <a:rPr lang="de-DE" altLang="de-DE" sz="2200" dirty="0">
                <a:solidFill>
                  <a:schemeClr val="tx1"/>
                </a:solidFill>
                <a:latin typeface="Arial" panose="020B0604020202020204" pitchFamily="34" charset="0"/>
              </a:rPr>
            </a:br>
            <a:r>
              <a:rPr lang="de-DE" altLang="de-DE" sz="2200" dirty="0">
                <a:solidFill>
                  <a:schemeClr val="tx1"/>
                </a:solidFill>
                <a:latin typeface="Arial" panose="020B0604020202020204" pitchFamily="34" charset="0"/>
              </a:rPr>
              <a:t>davon mindestens 45 </a:t>
            </a:r>
            <a:r>
              <a:rPr lang="de-DE" altLang="de-DE" sz="2200" dirty="0" err="1">
                <a:solidFill>
                  <a:schemeClr val="tx1"/>
                </a:solidFill>
                <a:latin typeface="Arial" panose="020B0604020202020204" pitchFamily="34" charset="0"/>
              </a:rPr>
              <a:t>Cr</a:t>
            </a:r>
            <a:r>
              <a:rPr lang="de-DE" altLang="de-DE" sz="2200" dirty="0">
                <a:solidFill>
                  <a:schemeClr val="tx1"/>
                </a:solidFill>
                <a:latin typeface="Arial" panose="020B0604020202020204" pitchFamily="34" charset="0"/>
              </a:rPr>
              <a:t>. benotete juristische Wahlfächer</a:t>
            </a:r>
          </a:p>
          <a:p>
            <a:pPr marL="342900" lvl="0" indent="-342900" defTabSz="914400" eaLnBrk="0" fontAlgn="base" hangingPunct="0">
              <a:lnSpc>
                <a:spcPct val="100000"/>
              </a:lnSpc>
              <a:spcBef>
                <a:spcPct val="0"/>
              </a:spcBef>
              <a:spcAft>
                <a:spcPct val="0"/>
              </a:spcAft>
              <a:buClr>
                <a:srgbClr val="E5007D"/>
              </a:buClr>
              <a:buFont typeface="Wingdings" panose="05000000000000000000" pitchFamily="2" charset="2"/>
              <a:buChar char="§"/>
            </a:pPr>
            <a:r>
              <a:rPr lang="de-DE" altLang="de-DE" sz="2200" dirty="0">
                <a:solidFill>
                  <a:schemeClr val="tx1"/>
                </a:solidFill>
                <a:latin typeface="Arial" panose="020B0604020202020204" pitchFamily="34" charset="0"/>
              </a:rPr>
              <a:t>Genügende Masterarbeit</a:t>
            </a:r>
          </a:p>
          <a:p>
            <a:pPr marL="342900" lvl="0" indent="-342900" defTabSz="914400" eaLnBrk="0" fontAlgn="base" hangingPunct="0">
              <a:lnSpc>
                <a:spcPct val="100000"/>
              </a:lnSpc>
              <a:spcBef>
                <a:spcPct val="0"/>
              </a:spcBef>
              <a:spcAft>
                <a:spcPct val="0"/>
              </a:spcAft>
              <a:buClr>
                <a:srgbClr val="E5007D"/>
              </a:buClr>
              <a:buFont typeface="Wingdings" panose="05000000000000000000" pitchFamily="2" charset="2"/>
              <a:buChar char="§"/>
            </a:pPr>
            <a:r>
              <a:rPr lang="de-DE" altLang="de-DE" sz="2200" dirty="0">
                <a:solidFill>
                  <a:schemeClr val="tx1"/>
                </a:solidFill>
                <a:latin typeface="Arial" panose="020B0604020202020204" pitchFamily="34" charset="0"/>
              </a:rPr>
              <a:t>1 Falllösung und mindestens </a:t>
            </a:r>
            <a:br>
              <a:rPr lang="de-DE" altLang="de-DE" sz="2200" dirty="0">
                <a:solidFill>
                  <a:schemeClr val="tx1"/>
                </a:solidFill>
                <a:latin typeface="Arial" panose="020B0604020202020204" pitchFamily="34" charset="0"/>
              </a:rPr>
            </a:br>
            <a:r>
              <a:rPr lang="de-DE" altLang="de-DE" sz="2200" dirty="0">
                <a:solidFill>
                  <a:schemeClr val="tx1"/>
                </a:solidFill>
                <a:latin typeface="Arial" panose="020B0604020202020204" pitchFamily="34" charset="0"/>
              </a:rPr>
              <a:t>1 GLV mit «</a:t>
            </a:r>
            <a:r>
              <a:rPr lang="de-DE" altLang="de-DE" sz="2200" dirty="0" err="1">
                <a:solidFill>
                  <a:schemeClr val="tx1"/>
                </a:solidFill>
                <a:latin typeface="Arial" panose="020B0604020202020204" pitchFamily="34" charset="0"/>
              </a:rPr>
              <a:t>passed</a:t>
            </a:r>
            <a:r>
              <a:rPr lang="de-DE" altLang="de-DE" sz="2200" dirty="0">
                <a:solidFill>
                  <a:schemeClr val="tx1"/>
                </a:solidFill>
                <a:latin typeface="Arial" panose="020B0604020202020204" pitchFamily="34" charset="0"/>
              </a:rPr>
              <a:t>»</a:t>
            </a:r>
          </a:p>
          <a:p>
            <a:pPr marL="342900" lvl="0" indent="-342900" defTabSz="914400" eaLnBrk="0" fontAlgn="base" hangingPunct="0">
              <a:lnSpc>
                <a:spcPct val="100000"/>
              </a:lnSpc>
              <a:spcBef>
                <a:spcPct val="0"/>
              </a:spcBef>
              <a:spcAft>
                <a:spcPct val="0"/>
              </a:spcAft>
              <a:buClr>
                <a:srgbClr val="E5007D"/>
              </a:buClr>
              <a:buFont typeface="Wingdings" panose="05000000000000000000" pitchFamily="2" charset="2"/>
              <a:buChar char="§"/>
            </a:pPr>
            <a:r>
              <a:rPr lang="de-DE" altLang="de-DE" sz="2200" dirty="0">
                <a:solidFill>
                  <a:srgbClr val="E5007D"/>
                </a:solidFill>
                <a:latin typeface="Arial" panose="020B0604020202020204" pitchFamily="34" charset="0"/>
              </a:rPr>
              <a:t>Genügender Notendurchschnitt</a:t>
            </a:r>
          </a:p>
          <a:p>
            <a:pPr marL="342900" lvl="0" indent="-342900" defTabSz="914400" eaLnBrk="0" fontAlgn="base" hangingPunct="0">
              <a:lnSpc>
                <a:spcPct val="100000"/>
              </a:lnSpc>
              <a:spcBef>
                <a:spcPct val="0"/>
              </a:spcBef>
              <a:spcAft>
                <a:spcPct val="0"/>
              </a:spcAft>
              <a:buClr>
                <a:srgbClr val="E5007D"/>
              </a:buClr>
              <a:buFont typeface="Wingdings" panose="05000000000000000000" pitchFamily="2" charset="2"/>
              <a:buChar char="§"/>
            </a:pPr>
            <a:r>
              <a:rPr lang="de-DE" altLang="de-DE" sz="2200">
                <a:solidFill>
                  <a:schemeClr val="tx1"/>
                </a:solidFill>
                <a:latin typeface="Arial" panose="020B0604020202020204" pitchFamily="34" charset="0"/>
              </a:rPr>
              <a:t>Höchstens </a:t>
            </a:r>
            <a:r>
              <a:rPr lang="de-DE" altLang="de-DE" sz="2200">
                <a:solidFill>
                  <a:srgbClr val="E5007D"/>
                </a:solidFill>
                <a:latin typeface="Arial" panose="020B0604020202020204" pitchFamily="34" charset="0"/>
              </a:rPr>
              <a:t>zwei ungenügende Noten</a:t>
            </a:r>
            <a:endParaRPr lang="de-DE" altLang="de-DE" sz="2200" dirty="0">
              <a:solidFill>
                <a:srgbClr val="E5007D"/>
              </a:solidFill>
              <a:latin typeface="Arial" panose="020B0604020202020204" pitchFamily="34" charset="0"/>
            </a:endParaRPr>
          </a:p>
          <a:p>
            <a:pPr marL="342900" lvl="0" indent="-342900" defTabSz="914400" eaLnBrk="0" fontAlgn="base" hangingPunct="0">
              <a:lnSpc>
                <a:spcPct val="100000"/>
              </a:lnSpc>
              <a:spcBef>
                <a:spcPct val="0"/>
              </a:spcBef>
              <a:spcAft>
                <a:spcPct val="0"/>
              </a:spcAft>
              <a:buClr>
                <a:srgbClr val="E5007D"/>
              </a:buClr>
              <a:buFont typeface="Wingdings" panose="05000000000000000000" pitchFamily="2" charset="2"/>
              <a:buChar char="§"/>
            </a:pPr>
            <a:r>
              <a:rPr lang="de-DE" altLang="de-DE" sz="2200" dirty="0">
                <a:solidFill>
                  <a:schemeClr val="tx1"/>
                </a:solidFill>
                <a:latin typeface="Arial" panose="020B0604020202020204" pitchFamily="34" charset="0"/>
              </a:rPr>
              <a:t>Maximal </a:t>
            </a:r>
            <a:r>
              <a:rPr lang="de-DE" altLang="de-DE" sz="2200" dirty="0">
                <a:solidFill>
                  <a:srgbClr val="E5007D"/>
                </a:solidFill>
                <a:latin typeface="Arial" panose="020B0604020202020204" pitchFamily="34" charset="0"/>
              </a:rPr>
              <a:t>2 Versuche pro Prüfung</a:t>
            </a:r>
          </a:p>
        </p:txBody>
      </p:sp>
      <p:pic>
        <p:nvPicPr>
          <p:cNvPr id="7" name="Bildplatzhalter 6">
            <a:extLst>
              <a:ext uri="{FF2B5EF4-FFF2-40B4-BE49-F238E27FC236}">
                <a16:creationId xmlns:a16="http://schemas.microsoft.com/office/drawing/2014/main" id="{6AF3AECF-6203-7DE5-29C6-79E450957EF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1130" b="12138"/>
          <a:stretch/>
        </p:blipFill>
        <p:spPr>
          <a:xfrm>
            <a:off x="5534716" y="2157303"/>
            <a:ext cx="4525013" cy="4218087"/>
          </a:xfrm>
        </p:spPr>
      </p:pic>
      <p:sp>
        <p:nvSpPr>
          <p:cNvPr id="8" name="Textfeld 7">
            <a:extLst>
              <a:ext uri="{FF2B5EF4-FFF2-40B4-BE49-F238E27FC236}">
                <a16:creationId xmlns:a16="http://schemas.microsoft.com/office/drawing/2014/main" id="{F08CA989-9BF8-2494-0A13-135887BECD70}"/>
              </a:ext>
            </a:extLst>
          </p:cNvPr>
          <p:cNvSpPr txBox="1"/>
          <p:nvPr/>
        </p:nvSpPr>
        <p:spPr>
          <a:xfrm>
            <a:off x="337934" y="1728185"/>
            <a:ext cx="9820054" cy="361317"/>
          </a:xfrm>
          <a:prstGeom prst="rect">
            <a:avLst/>
          </a:prstGeom>
          <a:noFill/>
        </p:spPr>
        <p:txBody>
          <a:bodyPr wrap="square" lIns="0" tIns="0" rIns="0" bIns="0" rtlCol="0">
            <a:spAutoFit/>
          </a:bodyPr>
          <a:lstStyle/>
          <a:p>
            <a:pPr>
              <a:lnSpc>
                <a:spcPct val="117000"/>
              </a:lnSpc>
            </a:pPr>
            <a:r>
              <a:rPr lang="de-CH" sz="2200" b="1" dirty="0"/>
              <a:t>Voraussetzungen für den Abschluss:</a:t>
            </a:r>
            <a:endParaRPr lang="de-CH" sz="2200" b="1" dirty="0">
              <a:solidFill>
                <a:srgbClr val="000000"/>
              </a:solidFill>
            </a:endParaRPr>
          </a:p>
        </p:txBody>
      </p:sp>
    </p:spTree>
    <p:extLst>
      <p:ext uri="{BB962C8B-B14F-4D97-AF65-F5344CB8AC3E}">
        <p14:creationId xmlns:p14="http://schemas.microsoft.com/office/powerpoint/2010/main" val="82395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4D25C-E021-B25C-8A6B-333C0F24BB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FF0C80-F079-459B-4388-AD48674C4839}"/>
              </a:ext>
            </a:extLst>
          </p:cNvPr>
          <p:cNvSpPr>
            <a:spLocks noGrp="1"/>
          </p:cNvSpPr>
          <p:nvPr>
            <p:ph type="title"/>
          </p:nvPr>
        </p:nvSpPr>
        <p:spPr/>
        <p:txBody>
          <a:bodyPr/>
          <a:lstStyle/>
          <a:p>
            <a:r>
              <a:rPr lang="de-CH" sz="2400" dirty="0"/>
              <a:t>Masterprofile  (§15 W-</a:t>
            </a:r>
            <a:r>
              <a:rPr lang="de-CH" sz="2400" dirty="0" err="1"/>
              <a:t>StuPO</a:t>
            </a:r>
            <a:r>
              <a:rPr lang="de-CH" sz="2400" dirty="0"/>
              <a:t>)</a:t>
            </a:r>
          </a:p>
        </p:txBody>
      </p:sp>
      <p:sp>
        <p:nvSpPr>
          <p:cNvPr id="3" name="Textplatzhalter 2">
            <a:extLst>
              <a:ext uri="{FF2B5EF4-FFF2-40B4-BE49-F238E27FC236}">
                <a16:creationId xmlns:a16="http://schemas.microsoft.com/office/drawing/2014/main" id="{F6148D15-AD22-EFB2-3D1D-7767B6648273}"/>
              </a:ext>
            </a:extLst>
          </p:cNvPr>
          <p:cNvSpPr txBox="1">
            <a:spLocks/>
          </p:cNvSpPr>
          <p:nvPr/>
        </p:nvSpPr>
        <p:spPr>
          <a:xfrm>
            <a:off x="335353" y="1568627"/>
            <a:ext cx="8356955" cy="5307640"/>
          </a:xfrm>
          <a:prstGeom prst="rect">
            <a:avLst/>
          </a:prstGeom>
        </p:spPr>
        <p:txBody>
          <a:bodyPr>
            <a:normAutofit/>
          </a:bodyPr>
          <a:lstStyle>
            <a:lvl1pPr marL="0" indent="0" algn="l" defTabSz="864000" rtl="0" eaLnBrk="1" latinLnBrk="0" hangingPunct="1">
              <a:lnSpc>
                <a:spcPct val="117000"/>
              </a:lnSpc>
              <a:spcBef>
                <a:spcPts val="0"/>
              </a:spcBef>
              <a:buFont typeface="Arial" panose="020B0604020202020204" pitchFamily="34" charset="0"/>
              <a:buNone/>
              <a:defRPr sz="1400" kern="1200">
                <a:solidFill>
                  <a:srgbClr val="000000"/>
                </a:solidFill>
                <a:latin typeface="+mn-lt"/>
                <a:ea typeface="+mn-ea"/>
                <a:cs typeface="+mn-cs"/>
              </a:defRPr>
            </a:lvl1pPr>
            <a:lvl2pPr marL="216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2pPr>
            <a:lvl3pPr marL="198000" indent="-216000" algn="l" defTabSz="864000" rtl="0" eaLnBrk="1" latinLnBrk="0" hangingPunct="1">
              <a:lnSpc>
                <a:spcPct val="117000"/>
              </a:lnSpc>
              <a:spcBef>
                <a:spcPts val="0"/>
              </a:spcBef>
              <a:buFont typeface="+mj-lt"/>
              <a:buAutoNum type="arabicPeriod"/>
              <a:defRPr sz="1400" kern="1200">
                <a:solidFill>
                  <a:srgbClr val="000000"/>
                </a:solidFill>
                <a:latin typeface="+mn-lt"/>
                <a:ea typeface="+mn-ea"/>
                <a:cs typeface="+mn-cs"/>
              </a:defRPr>
            </a:lvl3pPr>
            <a:lvl4pPr marL="432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4pPr>
            <a:lvl5pPr marL="648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5pPr>
            <a:lvl6pPr marL="864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6pPr>
            <a:lvl7pPr marL="1080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7pPr>
            <a:lvl8pPr marL="1296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8pPr>
            <a:lvl9pPr marL="1512000" indent="-216000" algn="l" defTabSz="864000" rtl="0" eaLnBrk="1" latinLnBrk="0" hangingPunct="1">
              <a:lnSpc>
                <a:spcPct val="117000"/>
              </a:lnSpc>
              <a:spcBef>
                <a:spcPts val="0"/>
              </a:spcBef>
              <a:buFont typeface="Arial" panose="020B0604020202020204" pitchFamily="34" charset="0"/>
              <a:buChar char="–"/>
              <a:defRPr sz="1400" kern="1200">
                <a:solidFill>
                  <a:srgbClr val="000000"/>
                </a:solidFill>
                <a:latin typeface="+mn-lt"/>
                <a:ea typeface="+mn-ea"/>
                <a:cs typeface="+mn-cs"/>
              </a:defRPr>
            </a:lvl9pPr>
          </a:lstStyle>
          <a:p>
            <a:pPr marL="285750" indent="-285750">
              <a:buClr>
                <a:srgbClr val="E2007C"/>
              </a:buClr>
              <a:buFont typeface="Wingdings" panose="05000000000000000000" pitchFamily="2" charset="2"/>
              <a:buChar char="§"/>
            </a:pPr>
            <a:r>
              <a:rPr lang="de-CH" sz="2400" dirty="0"/>
              <a:t>Unternehmens- &amp; Steuerrecht</a:t>
            </a:r>
          </a:p>
          <a:p>
            <a:pPr marL="285750" indent="-285750">
              <a:buClr>
                <a:srgbClr val="E2007C"/>
              </a:buClr>
              <a:buFont typeface="Wingdings" panose="05000000000000000000" pitchFamily="2" charset="2"/>
              <a:buChar char="§"/>
            </a:pPr>
            <a:r>
              <a:rPr lang="de-CH" sz="2400" dirty="0"/>
              <a:t>Wettbewerb &amp; Regulierung</a:t>
            </a:r>
          </a:p>
          <a:p>
            <a:pPr marL="285750" indent="-285750">
              <a:buClr>
                <a:srgbClr val="E2007C"/>
              </a:buClr>
              <a:buFont typeface="Wingdings" panose="05000000000000000000" pitchFamily="2" charset="2"/>
              <a:buChar char="§"/>
            </a:pPr>
            <a:r>
              <a:rPr lang="de-CH" sz="2400" dirty="0"/>
              <a:t>Recht, Technologie &amp; Nachhaltigkeit</a:t>
            </a:r>
          </a:p>
          <a:p>
            <a:pPr marL="285750" indent="-285750">
              <a:buClr>
                <a:srgbClr val="E2007C"/>
              </a:buClr>
              <a:buFont typeface="Wingdings" panose="05000000000000000000" pitchFamily="2" charset="2"/>
              <a:buChar char="§"/>
            </a:pPr>
            <a:r>
              <a:rPr lang="de-CH" sz="2400" dirty="0"/>
              <a:t>Sozial-, Versicherungs- &amp; Schadenausgleichsrecht</a:t>
            </a:r>
          </a:p>
          <a:p>
            <a:pPr marL="285750" indent="-285750">
              <a:buClr>
                <a:srgbClr val="E2007C"/>
              </a:buClr>
              <a:buFont typeface="Wingdings" panose="05000000000000000000" pitchFamily="2" charset="2"/>
              <a:buChar char="§"/>
            </a:pPr>
            <a:r>
              <a:rPr lang="de-CH" sz="2400" dirty="0"/>
              <a:t>Streiterledigung</a:t>
            </a:r>
          </a:p>
          <a:p>
            <a:pPr marL="285750" indent="-285750">
              <a:buClr>
                <a:srgbClr val="E2007C"/>
              </a:buClr>
              <a:buFont typeface="Wingdings" panose="05000000000000000000" pitchFamily="2" charset="2"/>
              <a:buChar char="§"/>
            </a:pPr>
            <a:r>
              <a:rPr lang="de-CH" sz="2400" dirty="0"/>
              <a:t>Kriminalität &amp; Strafjustiz</a:t>
            </a:r>
          </a:p>
          <a:p>
            <a:pPr marL="285750" indent="-285750">
              <a:buClr>
                <a:srgbClr val="E2007C"/>
              </a:buClr>
              <a:buFont typeface="Wingdings" panose="05000000000000000000" pitchFamily="2" charset="2"/>
              <a:buChar char="§"/>
            </a:pPr>
            <a:r>
              <a:rPr lang="de-CH" sz="2400" dirty="0"/>
              <a:t>Internationales Recht &amp; Menschenrechte</a:t>
            </a:r>
            <a:endParaRPr lang="de-CH" sz="2400" u="sng" dirty="0">
              <a:uFill>
                <a:solidFill>
                  <a:srgbClr val="E2007A"/>
                </a:solidFill>
              </a:uFill>
              <a:latin typeface="Arial" charset="0"/>
            </a:endParaRPr>
          </a:p>
          <a:p>
            <a:pPr>
              <a:buClr>
                <a:srgbClr val="E2007C"/>
              </a:buClr>
            </a:pPr>
            <a:endParaRPr lang="de-CH" sz="2800" b="1" dirty="0"/>
          </a:p>
          <a:p>
            <a:pPr>
              <a:buClr>
                <a:srgbClr val="E2007C"/>
              </a:buClr>
            </a:pPr>
            <a:r>
              <a:rPr lang="de-CH" sz="2400" b="1" dirty="0"/>
              <a:t>           5 Wahlfächer aus dem gewählten Masterprofil</a:t>
            </a:r>
          </a:p>
        </p:txBody>
      </p:sp>
      <p:pic>
        <p:nvPicPr>
          <p:cNvPr id="6" name="Grafik 5" descr="Linienpfeil: Gerade">
            <a:extLst>
              <a:ext uri="{FF2B5EF4-FFF2-40B4-BE49-F238E27FC236}">
                <a16:creationId xmlns:a16="http://schemas.microsoft.com/office/drawing/2014/main" id="{582289D6-02D9-8BD1-DD28-1E53B3E8F6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55852" y="4936963"/>
            <a:ext cx="756000" cy="756000"/>
          </a:xfrm>
          <a:prstGeom prst="rect">
            <a:avLst/>
          </a:prstGeom>
        </p:spPr>
      </p:pic>
    </p:spTree>
    <p:extLst>
      <p:ext uri="{BB962C8B-B14F-4D97-AF65-F5344CB8AC3E}">
        <p14:creationId xmlns:p14="http://schemas.microsoft.com/office/powerpoint/2010/main" val="3424491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85FC3-D037-4239-AEC0-70466C0DA918}"/>
              </a:ext>
            </a:extLst>
          </p:cNvPr>
          <p:cNvSpPr>
            <a:spLocks noGrp="1"/>
          </p:cNvSpPr>
          <p:nvPr>
            <p:ph type="title"/>
          </p:nvPr>
        </p:nvSpPr>
        <p:spPr/>
        <p:txBody>
          <a:bodyPr/>
          <a:lstStyle/>
          <a:p>
            <a:r>
              <a:rPr lang="de-CH" dirty="0"/>
              <a:t>Master Plus</a:t>
            </a:r>
          </a:p>
        </p:txBody>
      </p:sp>
    </p:spTree>
    <p:extLst>
      <p:ext uri="{BB962C8B-B14F-4D97-AF65-F5344CB8AC3E}">
        <p14:creationId xmlns:p14="http://schemas.microsoft.com/office/powerpoint/2010/main" val="3526838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400" dirty="0"/>
              <a:t>Master Plus: 3 Optionen </a:t>
            </a:r>
          </a:p>
        </p:txBody>
      </p:sp>
      <p:grpSp>
        <p:nvGrpSpPr>
          <p:cNvPr id="11" name="Gruppieren 10">
            <a:extLst>
              <a:ext uri="{FF2B5EF4-FFF2-40B4-BE49-F238E27FC236}">
                <a16:creationId xmlns:a16="http://schemas.microsoft.com/office/drawing/2014/main" id="{BD5EE55A-A99F-47E2-90A1-05820AB3DCE7}"/>
              </a:ext>
            </a:extLst>
          </p:cNvPr>
          <p:cNvGrpSpPr>
            <a:grpSpLocks noChangeAspect="1"/>
          </p:cNvGrpSpPr>
          <p:nvPr/>
        </p:nvGrpSpPr>
        <p:grpSpPr>
          <a:xfrm>
            <a:off x="412976" y="1568025"/>
            <a:ext cx="9576000" cy="4688398"/>
            <a:chOff x="731960" y="1238417"/>
            <a:chExt cx="10512000" cy="5146668"/>
          </a:xfrm>
        </p:grpSpPr>
        <p:sp>
          <p:nvSpPr>
            <p:cNvPr id="12" name="Rechteck 11">
              <a:extLst>
                <a:ext uri="{FF2B5EF4-FFF2-40B4-BE49-F238E27FC236}">
                  <a16:creationId xmlns:a16="http://schemas.microsoft.com/office/drawing/2014/main" id="{C359EAE5-F3A7-439D-9E0C-AE90FBF31A11}"/>
                </a:ext>
              </a:extLst>
            </p:cNvPr>
            <p:cNvSpPr/>
            <p:nvPr/>
          </p:nvSpPr>
          <p:spPr>
            <a:xfrm>
              <a:off x="731960" y="1240688"/>
              <a:ext cx="3405758" cy="1490003"/>
            </a:xfrm>
            <a:prstGeom prst="rect">
              <a:avLst/>
            </a:prstGeom>
            <a:solidFill>
              <a:srgbClr val="0068B4"/>
            </a:solidFill>
            <a:ln w="12700">
              <a:solidFill>
                <a:srgbClr val="006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CH" sz="1676" b="1" dirty="0"/>
                <a:t>«Economics &amp; Management»</a:t>
              </a:r>
            </a:p>
            <a:p>
              <a:pPr lvl="0" algn="ctr"/>
              <a:r>
                <a:rPr lang="de-CH" sz="1676" b="1" dirty="0"/>
                <a:t>WF</a:t>
              </a:r>
            </a:p>
          </p:txBody>
        </p:sp>
        <p:sp>
          <p:nvSpPr>
            <p:cNvPr id="13" name="Rechteck 12">
              <a:extLst>
                <a:ext uri="{FF2B5EF4-FFF2-40B4-BE49-F238E27FC236}">
                  <a16:creationId xmlns:a16="http://schemas.microsoft.com/office/drawing/2014/main" id="{CFEEF607-F5E3-44CC-BFF7-5B87FD4149FD}"/>
                </a:ext>
              </a:extLst>
            </p:cNvPr>
            <p:cNvSpPr/>
            <p:nvPr/>
          </p:nvSpPr>
          <p:spPr>
            <a:xfrm>
              <a:off x="4285081" y="1240688"/>
              <a:ext cx="3405758" cy="1490001"/>
            </a:xfrm>
            <a:prstGeom prst="rect">
              <a:avLst/>
            </a:prstGeom>
            <a:solidFill>
              <a:srgbClr val="E5007D"/>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76" b="1" dirty="0"/>
                <a:t>«International Relations»</a:t>
              </a:r>
            </a:p>
            <a:p>
              <a:pPr algn="ctr"/>
              <a:r>
                <a:rPr lang="de-CH" sz="1676" b="1" dirty="0"/>
                <a:t>KSF</a:t>
              </a:r>
            </a:p>
          </p:txBody>
        </p:sp>
        <p:sp>
          <p:nvSpPr>
            <p:cNvPr id="14" name="Rechteck 13">
              <a:extLst>
                <a:ext uri="{FF2B5EF4-FFF2-40B4-BE49-F238E27FC236}">
                  <a16:creationId xmlns:a16="http://schemas.microsoft.com/office/drawing/2014/main" id="{012C7316-8031-49A9-AE41-08456FF52544}"/>
                </a:ext>
              </a:extLst>
            </p:cNvPr>
            <p:cNvSpPr/>
            <p:nvPr/>
          </p:nvSpPr>
          <p:spPr>
            <a:xfrm>
              <a:off x="7838202" y="1238417"/>
              <a:ext cx="3405758" cy="1492271"/>
            </a:xfrm>
            <a:prstGeom prst="rect">
              <a:avLst/>
            </a:prstGeom>
            <a:solidFill>
              <a:srgbClr val="F39100"/>
            </a:solidFill>
            <a:ln w="12700">
              <a:solidFill>
                <a:srgbClr val="A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CH" sz="1676" b="1" dirty="0"/>
                <a:t>«</a:t>
              </a:r>
              <a:r>
                <a:rPr lang="de-CH" sz="1676" b="1" dirty="0" err="1"/>
                <a:t>Health</a:t>
              </a:r>
              <a:r>
                <a:rPr lang="de-CH" sz="1676" b="1" dirty="0"/>
                <a:t> </a:t>
              </a:r>
              <a:r>
                <a:rPr lang="de-CH" sz="1676" b="1" dirty="0" err="1"/>
                <a:t>Policy</a:t>
              </a:r>
              <a:r>
                <a:rPr lang="de-CH" sz="1676" b="1" dirty="0"/>
                <a:t>»</a:t>
              </a:r>
            </a:p>
            <a:p>
              <a:pPr lvl="0" algn="ctr"/>
              <a:r>
                <a:rPr lang="de-CH" sz="1676" b="1"/>
                <a:t>GMF</a:t>
              </a:r>
              <a:endParaRPr lang="de-CH" sz="1676" b="1" dirty="0"/>
            </a:p>
          </p:txBody>
        </p:sp>
        <p:sp>
          <p:nvSpPr>
            <p:cNvPr id="15" name="Rechteck 14">
              <a:extLst>
                <a:ext uri="{FF2B5EF4-FFF2-40B4-BE49-F238E27FC236}">
                  <a16:creationId xmlns:a16="http://schemas.microsoft.com/office/drawing/2014/main" id="{BC12EE89-737A-4FAA-93C5-50B41B1EA3AA}"/>
                </a:ext>
              </a:extLst>
            </p:cNvPr>
            <p:cNvSpPr/>
            <p:nvPr/>
          </p:nvSpPr>
          <p:spPr>
            <a:xfrm>
              <a:off x="1023149" y="2910281"/>
              <a:ext cx="2823378" cy="3451567"/>
            </a:xfrm>
            <a:prstGeom prst="rect">
              <a:avLst/>
            </a:prstGeom>
            <a:gradFill flip="none" rotWithShape="1">
              <a:gsLst>
                <a:gs pos="0">
                  <a:srgbClr val="0068B4">
                    <a:tint val="66000"/>
                    <a:satMod val="160000"/>
                  </a:srgbClr>
                </a:gs>
                <a:gs pos="50000">
                  <a:srgbClr val="0068B4">
                    <a:tint val="44500"/>
                    <a:satMod val="160000"/>
                  </a:srgbClr>
                </a:gs>
                <a:gs pos="100000">
                  <a:srgbClr val="0068B4">
                    <a:tint val="23500"/>
                    <a:satMod val="160000"/>
                  </a:srgbClr>
                </a:gs>
              </a:gsLst>
              <a:lin ang="5400000" scaled="1"/>
              <a:tileRect/>
            </a:gradFill>
            <a:ln w="12700">
              <a:solidFill>
                <a:srgbClr val="006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CH" sz="1436" b="1" dirty="0" err="1">
                  <a:solidFill>
                    <a:schemeClr val="tx1"/>
                  </a:solidFill>
                </a:rPr>
                <a:t>MLaw</a:t>
              </a:r>
              <a:endParaRPr lang="de-CH" sz="1436" b="1" dirty="0">
                <a:solidFill>
                  <a:schemeClr val="tx1"/>
                </a:solidFill>
              </a:endParaRPr>
            </a:p>
            <a:p>
              <a:pPr marL="137883" indent="-137883">
                <a:buFont typeface="Arial" panose="020B0604020202020204" pitchFamily="34" charset="0"/>
                <a:buChar char="•"/>
              </a:pPr>
              <a:r>
                <a:rPr lang="de-CH" sz="1436" dirty="0">
                  <a:solidFill>
                    <a:schemeClr val="tx1"/>
                  </a:solidFill>
                </a:rPr>
                <a:t>mind. 5 Wahlfächer aus den Masterprofilen «Unternehmens- &amp; Steuerrecht» und/oder «Wettbewerb &amp; Regulierung» und/oder «Recht, Technologie &amp; Nachhaltigkeit»</a:t>
              </a:r>
              <a:br>
                <a:rPr lang="de-CH" sz="1436" dirty="0">
                  <a:solidFill>
                    <a:schemeClr val="tx1"/>
                  </a:solidFill>
                </a:rPr>
              </a:br>
              <a:endParaRPr lang="de-CH" sz="1436" b="1" dirty="0">
                <a:solidFill>
                  <a:schemeClr val="tx1"/>
                </a:solidFill>
              </a:endParaRPr>
            </a:p>
            <a:p>
              <a:pPr marL="137883" indent="-137883">
                <a:buFont typeface="Arial" panose="020B0604020202020204" pitchFamily="34" charset="0"/>
                <a:buChar char="•"/>
              </a:pPr>
              <a:r>
                <a:rPr lang="de-CH" sz="1436" dirty="0">
                  <a:solidFill>
                    <a:schemeClr val="tx1"/>
                  </a:solidFill>
                </a:rPr>
                <a:t>Masterarbeit im Bereich dieser Masterprofile</a:t>
              </a:r>
            </a:p>
            <a:p>
              <a:pPr lvl="0"/>
              <a:endParaRPr lang="de-CH" sz="1436" dirty="0"/>
            </a:p>
            <a:p>
              <a:pPr lvl="0"/>
              <a:endParaRPr lang="de-CH" sz="1436" dirty="0"/>
            </a:p>
          </p:txBody>
        </p:sp>
        <p:sp>
          <p:nvSpPr>
            <p:cNvPr id="16" name="Rechteck 15">
              <a:extLst>
                <a:ext uri="{FF2B5EF4-FFF2-40B4-BE49-F238E27FC236}">
                  <a16:creationId xmlns:a16="http://schemas.microsoft.com/office/drawing/2014/main" id="{634301EB-9330-4DD1-840C-0F8195F2D261}"/>
                </a:ext>
              </a:extLst>
            </p:cNvPr>
            <p:cNvSpPr/>
            <p:nvPr/>
          </p:nvSpPr>
          <p:spPr>
            <a:xfrm>
              <a:off x="4609990" y="2910281"/>
              <a:ext cx="2823378" cy="3451567"/>
            </a:xfrm>
            <a:prstGeom prst="rect">
              <a:avLst/>
            </a:prstGeom>
            <a:gradFill flip="none" rotWithShape="1">
              <a:gsLst>
                <a:gs pos="0">
                  <a:srgbClr val="E5004F">
                    <a:tint val="66000"/>
                    <a:satMod val="160000"/>
                  </a:srgbClr>
                </a:gs>
                <a:gs pos="50000">
                  <a:srgbClr val="E5004F">
                    <a:tint val="44500"/>
                    <a:satMod val="160000"/>
                  </a:srgbClr>
                </a:gs>
                <a:gs pos="100000">
                  <a:srgbClr val="E5004F">
                    <a:tint val="23500"/>
                    <a:satMod val="160000"/>
                  </a:srgbClr>
                </a:gs>
              </a:gsLst>
              <a:lin ang="5400000" scaled="1"/>
              <a:tileRect/>
            </a:gradFill>
            <a:ln w="12700">
              <a:solidFill>
                <a:srgbClr val="A90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36" b="1" dirty="0">
                <a:solidFill>
                  <a:schemeClr val="tx1"/>
                </a:solidFill>
              </a:endParaRPr>
            </a:p>
            <a:p>
              <a:pPr lvl="0"/>
              <a:r>
                <a:rPr lang="de-CH" sz="1436" b="1" dirty="0">
                  <a:solidFill>
                    <a:schemeClr val="tx1"/>
                  </a:solidFill>
                </a:rPr>
                <a:t>MLaw</a:t>
              </a:r>
            </a:p>
            <a:p>
              <a:pPr marL="137883" indent="-137883">
                <a:buFont typeface="Arial" panose="020B0604020202020204" pitchFamily="34" charset="0"/>
                <a:buChar char="•"/>
              </a:pPr>
              <a:r>
                <a:rPr lang="de-CH" sz="1436" dirty="0">
                  <a:solidFill>
                    <a:schemeClr val="tx1"/>
                  </a:solidFill>
                </a:rPr>
                <a:t>mind. 5 Wahlfächer aus dem Masterprofil «Internationales Recht &amp; Menschenrechte», erweitert um Fächer im Internationalen Recht aus anderen Masterprofilen</a:t>
              </a:r>
            </a:p>
            <a:p>
              <a:pPr marL="137883" indent="-137883">
                <a:buFont typeface="Arial" panose="020B0604020202020204" pitchFamily="34" charset="0"/>
                <a:buChar char="•"/>
              </a:pPr>
              <a:endParaRPr lang="de-CH" sz="1436" b="1" dirty="0">
                <a:solidFill>
                  <a:schemeClr val="tx1"/>
                </a:solidFill>
              </a:endParaRPr>
            </a:p>
            <a:p>
              <a:pPr lvl="0"/>
              <a:endParaRPr lang="de-DE" sz="1436" i="1" dirty="0">
                <a:solidFill>
                  <a:schemeClr val="tx1"/>
                </a:solidFill>
              </a:endParaRPr>
            </a:p>
            <a:p>
              <a:pPr marL="137883" indent="-137883">
                <a:buFont typeface="Arial" panose="020B0604020202020204" pitchFamily="34" charset="0"/>
                <a:buChar char="•"/>
              </a:pPr>
              <a:r>
                <a:rPr lang="de-CH" sz="1436" dirty="0">
                  <a:solidFill>
                    <a:schemeClr val="tx1"/>
                  </a:solidFill>
                </a:rPr>
                <a:t>Masterarbeit im Bereich des Internationalen Rechts</a:t>
              </a:r>
            </a:p>
            <a:p>
              <a:endParaRPr lang="de-CH" sz="1436" dirty="0">
                <a:solidFill>
                  <a:schemeClr val="tx1"/>
                </a:solidFill>
              </a:endParaRPr>
            </a:p>
            <a:p>
              <a:pPr marL="137883" indent="-137883">
                <a:buFont typeface="Arial" panose="020B0604020202020204" pitchFamily="34" charset="0"/>
                <a:buChar char="•"/>
              </a:pPr>
              <a:endParaRPr lang="de-CH" sz="1436" dirty="0">
                <a:solidFill>
                  <a:schemeClr val="tx1"/>
                </a:solidFill>
              </a:endParaRPr>
            </a:p>
            <a:p>
              <a:pPr marL="137883" indent="-137883">
                <a:buFont typeface="Arial" panose="020B0604020202020204" pitchFamily="34" charset="0"/>
                <a:buChar char="•"/>
              </a:pPr>
              <a:endParaRPr lang="de-CH" sz="1436" dirty="0">
                <a:solidFill>
                  <a:schemeClr val="tx1"/>
                </a:solidFill>
              </a:endParaRPr>
            </a:p>
          </p:txBody>
        </p:sp>
        <p:sp>
          <p:nvSpPr>
            <p:cNvPr id="17" name="Rechteck 16">
              <a:extLst>
                <a:ext uri="{FF2B5EF4-FFF2-40B4-BE49-F238E27FC236}">
                  <a16:creationId xmlns:a16="http://schemas.microsoft.com/office/drawing/2014/main" id="{F4369FBB-5428-41FE-87E9-72B337D036FE}"/>
                </a:ext>
              </a:extLst>
            </p:cNvPr>
            <p:cNvSpPr/>
            <p:nvPr/>
          </p:nvSpPr>
          <p:spPr>
            <a:xfrm>
              <a:off x="8181606" y="2934490"/>
              <a:ext cx="2823195" cy="3450595"/>
            </a:xfrm>
            <a:prstGeom prst="rect">
              <a:avLst/>
            </a:prstGeom>
            <a:gradFill flip="none" rotWithShape="1">
              <a:gsLst>
                <a:gs pos="0">
                  <a:srgbClr val="F39100">
                    <a:tint val="66000"/>
                    <a:satMod val="160000"/>
                  </a:srgbClr>
                </a:gs>
                <a:gs pos="50000">
                  <a:srgbClr val="F39100">
                    <a:tint val="44500"/>
                    <a:satMod val="160000"/>
                  </a:srgbClr>
                </a:gs>
                <a:gs pos="100000">
                  <a:srgbClr val="F39100">
                    <a:tint val="23500"/>
                    <a:satMod val="160000"/>
                  </a:srgbClr>
                </a:gs>
              </a:gsLst>
              <a:lin ang="5400000" scaled="1"/>
              <a:tileRect/>
            </a:gradFill>
            <a:ln w="12700">
              <a:solidFill>
                <a:srgbClr val="A1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CH" sz="1436" b="1" dirty="0" err="1">
                  <a:solidFill>
                    <a:schemeClr val="tx1"/>
                  </a:solidFill>
                </a:rPr>
                <a:t>MLaw</a:t>
              </a:r>
              <a:endParaRPr lang="de-CH" sz="1436" b="1" dirty="0">
                <a:solidFill>
                  <a:schemeClr val="tx1"/>
                </a:solidFill>
              </a:endParaRPr>
            </a:p>
            <a:p>
              <a:pPr marL="137883" indent="-137883">
                <a:buFont typeface="Arial" panose="020B0604020202020204" pitchFamily="34" charset="0"/>
                <a:buChar char="•"/>
              </a:pPr>
              <a:r>
                <a:rPr lang="de-CH" sz="1436" dirty="0">
                  <a:solidFill>
                    <a:schemeClr val="tx1"/>
                  </a:solidFill>
                </a:rPr>
                <a:t>mind. 5 Wahlfächer aus den Masterprofilen «Recht, Technologie &amp; Nachhaltigkeit» und/oder «Sozial-, Versicherungs- &amp; Schadenausgleichsrecht»</a:t>
              </a:r>
              <a:br>
                <a:rPr lang="de-CH" sz="2154" dirty="0"/>
              </a:br>
              <a:endParaRPr lang="de-CH" sz="1436" dirty="0"/>
            </a:p>
            <a:p>
              <a:pPr lvl="0"/>
              <a:endParaRPr lang="de-CH" sz="1436" dirty="0"/>
            </a:p>
            <a:p>
              <a:pPr marL="137883" indent="-137883">
                <a:buFont typeface="Arial" panose="020B0604020202020204" pitchFamily="34" charset="0"/>
                <a:buChar char="•"/>
              </a:pPr>
              <a:r>
                <a:rPr lang="de-CH" sz="1436" dirty="0">
                  <a:solidFill>
                    <a:schemeClr val="tx1"/>
                  </a:solidFill>
                </a:rPr>
                <a:t>Masterarbeit im Bereich dieser Masterprofile</a:t>
              </a:r>
            </a:p>
            <a:p>
              <a:endParaRPr lang="de-CH" sz="1436" dirty="0">
                <a:solidFill>
                  <a:schemeClr val="tx1"/>
                </a:solidFill>
              </a:endParaRPr>
            </a:p>
            <a:p>
              <a:pPr marL="137883" indent="-137883">
                <a:buFont typeface="Arial" panose="020B0604020202020204" pitchFamily="34" charset="0"/>
                <a:buChar char="•"/>
              </a:pPr>
              <a:endParaRPr lang="de-CH" sz="1436" dirty="0">
                <a:solidFill>
                  <a:schemeClr val="tx1"/>
                </a:solidFill>
              </a:endParaRPr>
            </a:p>
            <a:p>
              <a:pPr marL="137883" indent="-137883">
                <a:buFont typeface="Arial" panose="020B0604020202020204" pitchFamily="34" charset="0"/>
                <a:buChar char="•"/>
              </a:pPr>
              <a:endParaRPr lang="de-CH" sz="1436" dirty="0">
                <a:solidFill>
                  <a:schemeClr val="tx1"/>
                </a:solidFill>
              </a:endParaRPr>
            </a:p>
          </p:txBody>
        </p:sp>
      </p:grpSp>
    </p:spTree>
    <p:extLst>
      <p:ext uri="{BB962C8B-B14F-4D97-AF65-F5344CB8AC3E}">
        <p14:creationId xmlns:p14="http://schemas.microsoft.com/office/powerpoint/2010/main" val="303379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87071D94-1B97-4CF9-831A-75A5BEA9DC0F}"/>
              </a:ext>
            </a:extLst>
          </p:cNvPr>
          <p:cNvSpPr>
            <a:spLocks noGrp="1"/>
          </p:cNvSpPr>
          <p:nvPr>
            <p:ph type="body" sz="quarter" idx="13"/>
          </p:nvPr>
        </p:nvSpPr>
        <p:spPr>
          <a:xfrm>
            <a:off x="5565584" y="1484314"/>
            <a:ext cx="5038724" cy="4752974"/>
          </a:xfrm>
        </p:spPr>
        <p:txBody>
          <a:bodyPr/>
          <a:lstStyle/>
          <a:p>
            <a:pPr lvl="0"/>
            <a:r>
              <a:rPr lang="de-CH" sz="2200" b="1" dirty="0" err="1">
                <a:solidFill>
                  <a:schemeClr val="tx1"/>
                </a:solidFill>
              </a:rPr>
              <a:t>MLaw</a:t>
            </a:r>
            <a:r>
              <a:rPr lang="de-CH" sz="2200" b="1" dirty="0">
                <a:solidFill>
                  <a:schemeClr val="tx1"/>
                </a:solidFill>
              </a:rPr>
              <a:t> (90 </a:t>
            </a:r>
            <a:r>
              <a:rPr lang="de-CH" sz="2200" b="1" dirty="0" err="1">
                <a:solidFill>
                  <a:schemeClr val="tx1"/>
                </a:solidFill>
              </a:rPr>
              <a:t>Cr</a:t>
            </a:r>
            <a:r>
              <a:rPr lang="de-CH" sz="2200" b="1" dirty="0">
                <a:solidFill>
                  <a:schemeClr val="tx1"/>
                </a:solidFill>
              </a:rPr>
              <a:t>)</a:t>
            </a:r>
            <a:endParaRPr lang="de-CH" b="1" dirty="0">
              <a:solidFill>
                <a:schemeClr val="tx1"/>
              </a:solidFill>
            </a:endParaRPr>
          </a:p>
          <a:p>
            <a:pPr marL="137883" indent="-137883">
              <a:buFont typeface="Arial" panose="020B0604020202020204" pitchFamily="34" charset="0"/>
              <a:buChar char="•"/>
            </a:pPr>
            <a:r>
              <a:rPr lang="de-CH" dirty="0">
                <a:solidFill>
                  <a:schemeClr val="tx1"/>
                </a:solidFill>
              </a:rPr>
              <a:t>mind. 5 Wahlfächer aus definierten Masterprofilen</a:t>
            </a:r>
            <a:endParaRPr lang="de-CH" b="1" dirty="0">
              <a:solidFill>
                <a:schemeClr val="tx1"/>
              </a:solidFill>
            </a:endParaRPr>
          </a:p>
          <a:p>
            <a:pPr marL="137883" indent="-137883">
              <a:buFont typeface="Arial" panose="020B0604020202020204" pitchFamily="34" charset="0"/>
              <a:buChar char="•"/>
            </a:pPr>
            <a:r>
              <a:rPr lang="de-CH" dirty="0">
                <a:solidFill>
                  <a:schemeClr val="tx1"/>
                </a:solidFill>
              </a:rPr>
              <a:t>Masterarbeit im Bereich dieser Masterprofile</a:t>
            </a:r>
          </a:p>
          <a:p>
            <a:pPr marL="137883" indent="-137883">
              <a:buFont typeface="Arial" panose="020B0604020202020204" pitchFamily="34" charset="0"/>
              <a:buChar char="•"/>
            </a:pPr>
            <a:endParaRPr lang="de-CH" dirty="0">
              <a:solidFill>
                <a:schemeClr val="tx1"/>
              </a:solidFill>
            </a:endParaRPr>
          </a:p>
          <a:p>
            <a:r>
              <a:rPr lang="de-CH" sz="2200" b="1" dirty="0">
                <a:solidFill>
                  <a:schemeClr val="tx1"/>
                </a:solidFill>
              </a:rPr>
              <a:t>PLUS (30 </a:t>
            </a:r>
            <a:r>
              <a:rPr lang="de-CH" sz="2200" b="1" dirty="0" err="1">
                <a:solidFill>
                  <a:schemeClr val="tx1"/>
                </a:solidFill>
              </a:rPr>
              <a:t>Cr</a:t>
            </a:r>
            <a:r>
              <a:rPr lang="de-CH" sz="2200" b="1" dirty="0">
                <a:solidFill>
                  <a:schemeClr val="tx1"/>
                </a:solidFill>
              </a:rPr>
              <a:t>)</a:t>
            </a:r>
          </a:p>
          <a:p>
            <a:pPr marL="285750" indent="-285750">
              <a:buFont typeface="Wingdings" panose="05000000000000000000" pitchFamily="2" charset="2"/>
              <a:buChar char="§"/>
            </a:pPr>
            <a:r>
              <a:rPr lang="de-CH" dirty="0"/>
              <a:t>Grundlagenwissen </a:t>
            </a:r>
            <a:r>
              <a:rPr lang="de-CH" dirty="0">
                <a:solidFill>
                  <a:schemeClr val="tx1"/>
                </a:solidFill>
              </a:rPr>
              <a:t>gemäss Angebot der entsprechenden Fakultät</a:t>
            </a:r>
          </a:p>
          <a:p>
            <a:pPr marL="285750" indent="-285750">
              <a:buFont typeface="Wingdings" panose="05000000000000000000" pitchFamily="2" charset="2"/>
              <a:buChar char="§"/>
            </a:pPr>
            <a:r>
              <a:rPr lang="de-CH" dirty="0">
                <a:solidFill>
                  <a:schemeClr val="tx1"/>
                </a:solidFill>
              </a:rPr>
              <a:t>1 Zusatzsemester</a:t>
            </a:r>
          </a:p>
          <a:p>
            <a:endParaRPr lang="de-CH" dirty="0">
              <a:solidFill>
                <a:schemeClr val="tx1"/>
              </a:solidFill>
            </a:endParaRPr>
          </a:p>
          <a:p>
            <a:endParaRPr lang="de-CH" dirty="0"/>
          </a:p>
        </p:txBody>
      </p:sp>
      <p:graphicFrame>
        <p:nvGraphicFramePr>
          <p:cNvPr id="9" name="Inhaltsplatzhalter 3">
            <a:extLst>
              <a:ext uri="{FF2B5EF4-FFF2-40B4-BE49-F238E27FC236}">
                <a16:creationId xmlns:a16="http://schemas.microsoft.com/office/drawing/2014/main" id="{83E758BB-C672-430C-9FFE-8BD3C8E3BB14}"/>
              </a:ext>
            </a:extLst>
          </p:cNvPr>
          <p:cNvGraphicFramePr>
            <a:graphicFrameLocks/>
          </p:cNvGraphicFramePr>
          <p:nvPr>
            <p:extLst>
              <p:ext uri="{D42A27DB-BD31-4B8C-83A1-F6EECF244321}">
                <p14:modId xmlns:p14="http://schemas.microsoft.com/office/powerpoint/2010/main" val="2666814401"/>
              </p:ext>
            </p:extLst>
          </p:nvPr>
        </p:nvGraphicFramePr>
        <p:xfrm>
          <a:off x="596704" y="1369863"/>
          <a:ext cx="5340958" cy="4351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el 11">
            <a:extLst>
              <a:ext uri="{FF2B5EF4-FFF2-40B4-BE49-F238E27FC236}">
                <a16:creationId xmlns:a16="http://schemas.microsoft.com/office/drawing/2014/main" id="{4760A4DC-BE0D-441A-9980-0AEA5B852AE8}"/>
              </a:ext>
            </a:extLst>
          </p:cNvPr>
          <p:cNvSpPr>
            <a:spLocks noGrp="1"/>
          </p:cNvSpPr>
          <p:nvPr>
            <p:ph type="title"/>
          </p:nvPr>
        </p:nvSpPr>
        <p:spPr>
          <a:xfrm>
            <a:off x="360000" y="1009863"/>
            <a:ext cx="10224000" cy="360000"/>
          </a:xfrm>
        </p:spPr>
        <p:txBody>
          <a:bodyPr/>
          <a:lstStyle/>
          <a:p>
            <a:r>
              <a:rPr lang="de-CH" dirty="0"/>
              <a:t>Master plus: </a:t>
            </a:r>
            <a:r>
              <a:rPr lang="de-CH" dirty="0" err="1"/>
              <a:t>aufbau</a:t>
            </a:r>
            <a:endParaRPr lang="de-CH" dirty="0"/>
          </a:p>
        </p:txBody>
      </p:sp>
    </p:spTree>
    <p:extLst>
      <p:ext uri="{BB962C8B-B14F-4D97-AF65-F5344CB8AC3E}">
        <p14:creationId xmlns:p14="http://schemas.microsoft.com/office/powerpoint/2010/main" val="3071261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92AD1-A9BE-46C8-B68B-853C4DE6DEA4}"/>
              </a:ext>
            </a:extLst>
          </p:cNvPr>
          <p:cNvSpPr>
            <a:spLocks noGrp="1"/>
          </p:cNvSpPr>
          <p:nvPr>
            <p:ph type="title"/>
          </p:nvPr>
        </p:nvSpPr>
        <p:spPr/>
        <p:txBody>
          <a:bodyPr/>
          <a:lstStyle/>
          <a:p>
            <a:r>
              <a:rPr lang="de-CH" dirty="0"/>
              <a:t>Master plus: Karrierechancen</a:t>
            </a:r>
          </a:p>
        </p:txBody>
      </p:sp>
      <p:sp>
        <p:nvSpPr>
          <p:cNvPr id="6" name="Textplatzhalter 5">
            <a:extLst>
              <a:ext uri="{FF2B5EF4-FFF2-40B4-BE49-F238E27FC236}">
                <a16:creationId xmlns:a16="http://schemas.microsoft.com/office/drawing/2014/main" id="{1C856FE5-5D90-4DFA-9364-22A8794CDE97}"/>
              </a:ext>
            </a:extLst>
          </p:cNvPr>
          <p:cNvSpPr>
            <a:spLocks noGrp="1"/>
          </p:cNvSpPr>
          <p:nvPr>
            <p:ph type="body" sz="quarter" idx="13"/>
          </p:nvPr>
        </p:nvSpPr>
        <p:spPr/>
        <p:txBody>
          <a:bodyPr/>
          <a:lstStyle/>
          <a:p>
            <a:r>
              <a:rPr lang="de-CH" b="1" dirty="0" err="1"/>
              <a:t>MLaw</a:t>
            </a:r>
            <a:r>
              <a:rPr lang="de-CH" b="1" dirty="0"/>
              <a:t> + Economics &amp; Management</a:t>
            </a:r>
          </a:p>
          <a:p>
            <a:pPr marL="285750" indent="-285750">
              <a:buFont typeface="Wingdings" panose="05000000000000000000" pitchFamily="2" charset="2"/>
              <a:buChar char="§"/>
            </a:pPr>
            <a:r>
              <a:rPr lang="de-CH" dirty="0">
                <a:solidFill>
                  <a:schemeClr val="tx1"/>
                </a:solidFill>
              </a:rPr>
              <a:t>Führen einer Anwaltskanzlei</a:t>
            </a:r>
          </a:p>
          <a:p>
            <a:pPr marL="285750" indent="-285750">
              <a:buFont typeface="Wingdings" panose="05000000000000000000" pitchFamily="2" charset="2"/>
              <a:buChar char="§"/>
            </a:pPr>
            <a:r>
              <a:rPr lang="de-CH" dirty="0">
                <a:solidFill>
                  <a:schemeClr val="tx1"/>
                </a:solidFill>
              </a:rPr>
              <a:t>Unternehmensberatung</a:t>
            </a:r>
          </a:p>
          <a:p>
            <a:pPr marL="285750" indent="-285750">
              <a:buFont typeface="Wingdings" panose="05000000000000000000" pitchFamily="2" charset="2"/>
              <a:buChar char="§"/>
            </a:pPr>
            <a:r>
              <a:rPr lang="de-CH" dirty="0">
                <a:solidFill>
                  <a:schemeClr val="tx1"/>
                </a:solidFill>
              </a:rPr>
              <a:t>Wirtschaftsprüfung</a:t>
            </a:r>
          </a:p>
          <a:p>
            <a:pPr marL="285750" indent="-285750">
              <a:buFont typeface="Wingdings" panose="05000000000000000000" pitchFamily="2" charset="2"/>
              <a:buChar char="§"/>
            </a:pPr>
            <a:r>
              <a:rPr lang="de-CH" dirty="0">
                <a:solidFill>
                  <a:schemeClr val="tx1"/>
                </a:solidFill>
              </a:rPr>
              <a:t>Steuerexperte/in</a:t>
            </a:r>
          </a:p>
          <a:p>
            <a:endParaRPr lang="de-CH" dirty="0"/>
          </a:p>
          <a:p>
            <a:r>
              <a:rPr lang="de-CH" b="1" dirty="0" err="1"/>
              <a:t>MLaw</a:t>
            </a:r>
            <a:r>
              <a:rPr lang="de-CH" b="1" dirty="0"/>
              <a:t> + Health Policy</a:t>
            </a:r>
          </a:p>
          <a:p>
            <a:pPr marL="285750" indent="-285750">
              <a:buFont typeface="Wingdings" panose="05000000000000000000" pitchFamily="2" charset="2"/>
              <a:buChar char="§"/>
            </a:pPr>
            <a:r>
              <a:rPr lang="de-CH" dirty="0">
                <a:solidFill>
                  <a:schemeClr val="tx1"/>
                </a:solidFill>
              </a:rPr>
              <a:t>Gesundheitsmanagement (Krankenkassen, SUVA etc.)</a:t>
            </a:r>
          </a:p>
          <a:p>
            <a:pPr marL="285750" indent="-285750">
              <a:buFont typeface="Wingdings" panose="05000000000000000000" pitchFamily="2" charset="2"/>
              <a:buChar char="§"/>
            </a:pPr>
            <a:r>
              <a:rPr lang="de-CH" dirty="0">
                <a:solidFill>
                  <a:schemeClr val="tx1"/>
                </a:solidFill>
              </a:rPr>
              <a:t>Forschung im Gesundheitsrecht</a:t>
            </a:r>
            <a:endParaRPr lang="de-CH" dirty="0"/>
          </a:p>
          <a:p>
            <a:endParaRPr lang="de-CH" dirty="0"/>
          </a:p>
          <a:p>
            <a:r>
              <a:rPr lang="de-CH" b="1" dirty="0" err="1"/>
              <a:t>MLaw</a:t>
            </a:r>
            <a:r>
              <a:rPr lang="de-CH" b="1" dirty="0"/>
              <a:t> + International Relations</a:t>
            </a:r>
          </a:p>
          <a:p>
            <a:pPr marL="285750" indent="-285750">
              <a:buFont typeface="Wingdings" panose="05000000000000000000" pitchFamily="2" charset="2"/>
              <a:buChar char="§"/>
            </a:pPr>
            <a:r>
              <a:rPr lang="de-CH" dirty="0">
                <a:solidFill>
                  <a:schemeClr val="tx1"/>
                </a:solidFill>
              </a:rPr>
              <a:t>NGOs</a:t>
            </a:r>
          </a:p>
          <a:p>
            <a:pPr marL="285750" indent="-285750">
              <a:buFont typeface="Wingdings" panose="05000000000000000000" pitchFamily="2" charset="2"/>
              <a:buChar char="§"/>
            </a:pPr>
            <a:r>
              <a:rPr lang="de-CH" dirty="0">
                <a:solidFill>
                  <a:schemeClr val="tx1"/>
                </a:solidFill>
              </a:rPr>
              <a:t>Bundesverwaltung (EDA, EJPD etc.)</a:t>
            </a:r>
          </a:p>
          <a:p>
            <a:pPr marL="285750" indent="-285750">
              <a:buFont typeface="Wingdings" panose="05000000000000000000" pitchFamily="2" charset="2"/>
              <a:buChar char="§"/>
            </a:pPr>
            <a:r>
              <a:rPr lang="de-CH" dirty="0">
                <a:solidFill>
                  <a:schemeClr val="tx1"/>
                </a:solidFill>
              </a:rPr>
              <a:t>Internationale Organisationen</a:t>
            </a:r>
          </a:p>
          <a:p>
            <a:endParaRPr lang="de-CH" dirty="0"/>
          </a:p>
        </p:txBody>
      </p:sp>
      <p:pic>
        <p:nvPicPr>
          <p:cNvPr id="8" name="Bildplatzhalter 7">
            <a:extLst>
              <a:ext uri="{FF2B5EF4-FFF2-40B4-BE49-F238E27FC236}">
                <a16:creationId xmlns:a16="http://schemas.microsoft.com/office/drawing/2014/main" id="{5CCE0217-38B9-4A3D-9765-DBDC1636862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665" r="3665"/>
          <a:stretch>
            <a:fillRect/>
          </a:stretch>
        </p:blipFill>
        <p:spPr>
          <a:xfrm>
            <a:off x="6303873" y="611647"/>
            <a:ext cx="4426841" cy="5796000"/>
          </a:xfrm>
        </p:spPr>
      </p:pic>
    </p:spTree>
    <p:extLst>
      <p:ext uri="{BB962C8B-B14F-4D97-AF65-F5344CB8AC3E}">
        <p14:creationId xmlns:p14="http://schemas.microsoft.com/office/powerpoint/2010/main" val="38426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85FC3-D037-4239-AEC0-70466C0DA918}"/>
              </a:ext>
            </a:extLst>
          </p:cNvPr>
          <p:cNvSpPr>
            <a:spLocks noGrp="1"/>
          </p:cNvSpPr>
          <p:nvPr>
            <p:ph type="title"/>
          </p:nvPr>
        </p:nvSpPr>
        <p:spPr/>
        <p:txBody>
          <a:bodyPr/>
          <a:lstStyle/>
          <a:p>
            <a:r>
              <a:rPr lang="de-CH" dirty="0"/>
              <a:t>Kommentiertes Masterprogramm</a:t>
            </a:r>
          </a:p>
        </p:txBody>
      </p:sp>
    </p:spTree>
    <p:extLst>
      <p:ext uri="{BB962C8B-B14F-4D97-AF65-F5344CB8AC3E}">
        <p14:creationId xmlns:p14="http://schemas.microsoft.com/office/powerpoint/2010/main" val="2520896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6B05-76E7-B7EC-4573-418AEA264D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7FC43C-170A-B551-704F-CFA35AFB7817}"/>
              </a:ext>
            </a:extLst>
          </p:cNvPr>
          <p:cNvSpPr>
            <a:spLocks noGrp="1"/>
          </p:cNvSpPr>
          <p:nvPr>
            <p:ph type="title"/>
          </p:nvPr>
        </p:nvSpPr>
        <p:spPr/>
        <p:txBody>
          <a:bodyPr/>
          <a:lstStyle/>
          <a:p>
            <a:r>
              <a:rPr lang="de-CH" sz="2300" dirty="0"/>
              <a:t>Kommentiertes </a:t>
            </a:r>
            <a:r>
              <a:rPr lang="de-CH" sz="2300" dirty="0" err="1"/>
              <a:t>masterprogramm</a:t>
            </a:r>
            <a:endParaRPr lang="de-CH" sz="2300" dirty="0"/>
          </a:p>
        </p:txBody>
      </p:sp>
      <p:sp>
        <p:nvSpPr>
          <p:cNvPr id="3" name="Textfeld 2">
            <a:extLst>
              <a:ext uri="{FF2B5EF4-FFF2-40B4-BE49-F238E27FC236}">
                <a16:creationId xmlns:a16="http://schemas.microsoft.com/office/drawing/2014/main" id="{210448A5-1884-6AF1-9748-261524897F64}"/>
              </a:ext>
            </a:extLst>
          </p:cNvPr>
          <p:cNvSpPr txBox="1"/>
          <p:nvPr/>
        </p:nvSpPr>
        <p:spPr>
          <a:xfrm>
            <a:off x="361226" y="1618488"/>
            <a:ext cx="5868000" cy="3878049"/>
          </a:xfrm>
          <a:prstGeom prst="rect">
            <a:avLst/>
          </a:prstGeom>
          <a:noFill/>
        </p:spPr>
        <p:txBody>
          <a:bodyPr wrap="square" lIns="0" tIns="0" rIns="0" bIns="0" rtlCol="0">
            <a:spAutoFit/>
          </a:bodyPr>
          <a:lstStyle/>
          <a:p>
            <a:pPr>
              <a:lnSpc>
                <a:spcPts val="1200"/>
              </a:lnSpc>
              <a:spcAft>
                <a:spcPts val="1000"/>
              </a:spcAft>
              <a:tabLst>
                <a:tab pos="4860925" algn="r"/>
              </a:tabLst>
            </a:pPr>
            <a:r>
              <a:rPr lang="de-CH" sz="900" kern="100" cap="all" dirty="0">
                <a:effectLst/>
                <a:latin typeface="Arial" panose="020B0604020202020204" pitchFamily="34" charset="0"/>
                <a:ea typeface="Aptos" panose="020B0004020202020204" pitchFamily="34" charset="0"/>
                <a:cs typeface="Times New Roman" panose="02020603050405020304" pitchFamily="18" charset="0"/>
              </a:rPr>
              <a:t>Masterprofile</a:t>
            </a:r>
            <a:r>
              <a:rPr lang="de-CH" sz="900" kern="100" dirty="0">
                <a:effectLst/>
                <a:latin typeface="Arial" panose="020B0604020202020204" pitchFamily="34" charset="0"/>
                <a:ea typeface="Aptos" panose="020B0004020202020204" pitchFamily="34" charset="0"/>
                <a:cs typeface="Times New Roman" panose="02020603050405020304" pitchFamily="18" charset="0"/>
              </a:rPr>
              <a:t>	6</a:t>
            </a:r>
          </a:p>
          <a:p>
            <a:pPr>
              <a:lnSpc>
                <a:spcPts val="1200"/>
              </a:lnSpc>
              <a:spcAft>
                <a:spcPts val="1000"/>
              </a:spcAft>
              <a:tabLst>
                <a:tab pos="4860925" algn="r"/>
              </a:tabLst>
            </a:pPr>
            <a:r>
              <a:rPr lang="de-CH" sz="900" kern="100" cap="all" dirty="0">
                <a:effectLst/>
                <a:latin typeface="Arial" panose="020B0604020202020204" pitchFamily="34" charset="0"/>
                <a:ea typeface="Aptos" panose="020B0004020202020204" pitchFamily="34" charset="0"/>
                <a:cs typeface="Times New Roman" panose="02020603050405020304" pitchFamily="18" charset="0"/>
              </a:rPr>
              <a:t>Übersicht Masterprogramm Herbstsemester 2025</a:t>
            </a:r>
            <a:r>
              <a:rPr lang="de-CH" sz="900" kern="100" cap="all" dirty="0">
                <a:effectLst/>
                <a:latin typeface="Arial" panose="020B0604020202020204" pitchFamily="34" charset="0"/>
                <a:ea typeface="Aptos" panose="020B0004020202020204" pitchFamily="34" charset="0"/>
                <a:cs typeface="Arial" panose="020B0604020202020204" pitchFamily="34" charset="0"/>
              </a:rPr>
              <a:t>−</a:t>
            </a:r>
            <a:r>
              <a:rPr lang="de-CH" sz="900" kern="100" cap="all" dirty="0">
                <a:effectLst/>
                <a:latin typeface="Arial" panose="020B0604020202020204" pitchFamily="34" charset="0"/>
                <a:ea typeface="Aptos" panose="020B0004020202020204" pitchFamily="34" charset="0"/>
                <a:cs typeface="Times New Roman" panose="02020603050405020304" pitchFamily="18" charset="0"/>
              </a:rPr>
              <a:t>2026</a:t>
            </a:r>
            <a:r>
              <a:rPr lang="de-CH" sz="900" kern="100" dirty="0">
                <a:effectLst/>
                <a:latin typeface="Arial" panose="020B0604020202020204" pitchFamily="34" charset="0"/>
                <a:ea typeface="Aptos" panose="020B0004020202020204" pitchFamily="34" charset="0"/>
                <a:cs typeface="Times New Roman" panose="02020603050405020304" pitchFamily="18" charset="0"/>
              </a:rPr>
              <a:t>	8</a:t>
            </a:r>
          </a:p>
          <a:p>
            <a:pPr>
              <a:lnSpc>
                <a:spcPts val="1200"/>
              </a:lnSpc>
              <a:spcAft>
                <a:spcPts val="1000"/>
              </a:spcAft>
              <a:tabLst>
                <a:tab pos="4860925" algn="r"/>
              </a:tabLst>
            </a:pPr>
            <a:r>
              <a:rPr lang="de-CH" sz="900" kern="100" cap="all" dirty="0">
                <a:effectLst/>
                <a:latin typeface="Arial" panose="020B0604020202020204" pitchFamily="34" charset="0"/>
                <a:ea typeface="Aptos" panose="020B0004020202020204" pitchFamily="34" charset="0"/>
                <a:cs typeface="Times New Roman" panose="02020603050405020304" pitchFamily="18" charset="0"/>
              </a:rPr>
              <a:t>Master Plus (interdisziplinäre Zusatzausbildungen)</a:t>
            </a:r>
            <a:r>
              <a:rPr lang="de-CH" sz="900" kern="100" dirty="0">
                <a:effectLst/>
                <a:latin typeface="Arial" panose="020B0604020202020204" pitchFamily="34" charset="0"/>
                <a:ea typeface="Aptos" panose="020B0004020202020204" pitchFamily="34" charset="0"/>
                <a:cs typeface="Times New Roman" panose="02020603050405020304" pitchFamily="18" charset="0"/>
              </a:rPr>
              <a:t>	18</a:t>
            </a:r>
            <a:br>
              <a:rPr lang="de-CH" sz="900" kern="100" dirty="0">
                <a:effectLst/>
                <a:latin typeface="Arial" panose="020B0604020202020204" pitchFamily="34" charset="0"/>
                <a:ea typeface="Aptos" panose="020B0004020202020204" pitchFamily="34" charset="0"/>
                <a:cs typeface="Times New Roman" panose="02020603050405020304" pitchFamily="18" charset="0"/>
              </a:rPr>
            </a:br>
            <a:endParaRPr lang="de-CH" sz="5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ts val="1200"/>
              </a:lnSpc>
              <a:spcAft>
                <a:spcPts val="1000"/>
              </a:spcAft>
              <a:tabLst>
                <a:tab pos="4860925" algn="r"/>
              </a:tabLst>
            </a:pPr>
            <a:r>
              <a:rPr lang="de-CH" sz="900" kern="100" cap="all" dirty="0">
                <a:effectLst/>
                <a:latin typeface="Arial" panose="020B0604020202020204" pitchFamily="34" charset="0"/>
                <a:ea typeface="Aptos" panose="020B0004020202020204" pitchFamily="34" charset="0"/>
                <a:cs typeface="Times New Roman" panose="02020603050405020304" pitchFamily="18" charset="0"/>
              </a:rPr>
              <a:t>Masterprogramm Herbstsemester 2025</a:t>
            </a:r>
            <a:r>
              <a:rPr lang="de-CH" sz="900" kern="100" cap="all" dirty="0">
                <a:effectLst/>
                <a:latin typeface="Arial" panose="020B0604020202020204" pitchFamily="34" charset="0"/>
                <a:ea typeface="Aptos" panose="020B0004020202020204" pitchFamily="34" charset="0"/>
                <a:cs typeface="Arial" panose="020B0604020202020204" pitchFamily="34" charset="0"/>
              </a:rPr>
              <a:t>−</a:t>
            </a:r>
            <a:r>
              <a:rPr lang="de-CH" sz="900" kern="100" cap="all" dirty="0">
                <a:effectLst/>
                <a:latin typeface="Arial" panose="020B0604020202020204" pitchFamily="34" charset="0"/>
                <a:ea typeface="Aptos" panose="020B0004020202020204" pitchFamily="34" charset="0"/>
                <a:cs typeface="Times New Roman" panose="02020603050405020304" pitchFamily="18" charset="0"/>
              </a:rPr>
              <a:t>2026</a:t>
            </a:r>
            <a:r>
              <a:rPr lang="de-CH" sz="900" kern="100" dirty="0">
                <a:effectLst/>
                <a:latin typeface="Arial" panose="020B0604020202020204" pitchFamily="34" charset="0"/>
                <a:ea typeface="Aptos" panose="020B0004020202020204" pitchFamily="34" charset="0"/>
                <a:cs typeface="Times New Roman" panose="02020603050405020304" pitchFamily="18" charset="0"/>
              </a:rPr>
              <a:t>	22</a:t>
            </a:r>
          </a:p>
          <a:p>
            <a:pPr>
              <a:lnSpc>
                <a:spcPct val="115000"/>
              </a:lnSpc>
              <a:spcAft>
                <a:spcPts val="1000"/>
              </a:spcAft>
              <a:tabLst>
                <a:tab pos="4860925" algn="r"/>
              </a:tabLst>
            </a:pPr>
            <a:r>
              <a:rPr lang="de-CH" sz="900" kern="100" dirty="0">
                <a:effectLst/>
                <a:latin typeface="Arial" panose="020B0604020202020204" pitchFamily="34" charset="0"/>
                <a:ea typeface="Aptos" panose="020B0004020202020204" pitchFamily="34" charset="0"/>
                <a:cs typeface="Times New Roman" panose="02020603050405020304" pitchFamily="18" charset="0"/>
              </a:rPr>
              <a:t>Wahlfächer A</a:t>
            </a:r>
            <a:r>
              <a:rPr lang="de-CH" sz="900" kern="100" dirty="0">
                <a:effectLst/>
                <a:latin typeface="Arial" panose="020B0604020202020204" pitchFamily="34" charset="0"/>
                <a:ea typeface="Aptos" panose="020B0004020202020204" pitchFamily="34" charset="0"/>
                <a:cs typeface="Arial" panose="020B0604020202020204" pitchFamily="34" charset="0"/>
              </a:rPr>
              <a:t>−</a:t>
            </a:r>
            <a:r>
              <a:rPr lang="de-CH" sz="900" kern="100" dirty="0">
                <a:effectLst/>
                <a:latin typeface="Arial" panose="020B0604020202020204" pitchFamily="34" charset="0"/>
                <a:ea typeface="Aptos" panose="020B0004020202020204" pitchFamily="34" charset="0"/>
                <a:cs typeface="Times New Roman" panose="02020603050405020304" pitchFamily="18" charset="0"/>
              </a:rPr>
              <a:t>Z	22</a:t>
            </a:r>
          </a:p>
          <a:p>
            <a:pPr>
              <a:lnSpc>
                <a:spcPct val="115000"/>
              </a:lnSpc>
              <a:spcAft>
                <a:spcPts val="1000"/>
              </a:spcAft>
              <a:tabLst>
                <a:tab pos="4860925" algn="r"/>
              </a:tabLst>
            </a:pPr>
            <a:r>
              <a:rPr lang="en-US" sz="900" kern="100" dirty="0">
                <a:effectLst/>
                <a:latin typeface="Arial" panose="020B0604020202020204" pitchFamily="34" charset="0"/>
                <a:ea typeface="Aptos" panose="020B0004020202020204" pitchFamily="34" charset="0"/>
                <a:cs typeface="Times New Roman" panose="02020603050405020304" pitchFamily="18" charset="0"/>
              </a:rPr>
              <a:t>Summer School	65</a:t>
            </a:r>
            <a:endParaRPr lang="de-CH" sz="9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1000"/>
              </a:spcAft>
              <a:tabLst>
                <a:tab pos="4860925" algn="r"/>
              </a:tabLst>
            </a:pPr>
            <a:r>
              <a:rPr lang="en-GB" sz="900" kern="100" dirty="0">
                <a:effectLst/>
                <a:latin typeface="Arial" panose="020B0604020202020204" pitchFamily="34" charset="0"/>
                <a:ea typeface="Aptos" panose="020B0004020202020204" pitchFamily="34" charset="0"/>
                <a:cs typeface="Times New Roman" panose="02020603050405020304" pitchFamily="18" charset="0"/>
              </a:rPr>
              <a:t>Moot Courts	66</a:t>
            </a:r>
            <a:endParaRPr lang="de-CH" sz="9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1000"/>
              </a:spcAft>
              <a:tabLst>
                <a:tab pos="4860925" algn="r"/>
              </a:tabLst>
            </a:pPr>
            <a:r>
              <a:rPr lang="de-CH" sz="900" kern="100" dirty="0">
                <a:effectLst/>
                <a:latin typeface="Arial" panose="020B0604020202020204" pitchFamily="34" charset="0"/>
                <a:ea typeface="Aptos" panose="020B0004020202020204" pitchFamily="34" charset="0"/>
                <a:cs typeface="Times New Roman" panose="02020603050405020304" pitchFamily="18" charset="0"/>
              </a:rPr>
              <a:t>Falllösungen	68</a:t>
            </a:r>
          </a:p>
          <a:p>
            <a:pPr>
              <a:lnSpc>
                <a:spcPct val="115000"/>
              </a:lnSpc>
              <a:spcAft>
                <a:spcPts val="1000"/>
              </a:spcAft>
              <a:tabLst>
                <a:tab pos="4860925" algn="r"/>
              </a:tabLst>
            </a:pPr>
            <a:r>
              <a:rPr lang="de-CH" sz="900" kern="100" dirty="0">
                <a:effectLst/>
                <a:latin typeface="Arial" panose="020B0604020202020204" pitchFamily="34" charset="0"/>
                <a:ea typeface="Aptos" panose="020B0004020202020204" pitchFamily="34" charset="0"/>
                <a:cs typeface="Times New Roman" panose="02020603050405020304" pitchFamily="18" charset="0"/>
              </a:rPr>
              <a:t>Gastlehrveranstaltungen	69</a:t>
            </a:r>
          </a:p>
          <a:p>
            <a:pPr>
              <a:lnSpc>
                <a:spcPct val="115000"/>
              </a:lnSpc>
              <a:spcAft>
                <a:spcPts val="1000"/>
              </a:spcAft>
              <a:tabLst>
                <a:tab pos="4860925" algn="r"/>
              </a:tabLst>
            </a:pPr>
            <a:r>
              <a:rPr lang="de-CH" sz="900" kern="100" dirty="0">
                <a:effectLst/>
                <a:latin typeface="Arial" panose="020B0604020202020204" pitchFamily="34" charset="0"/>
                <a:ea typeface="Aptos" panose="020B0004020202020204" pitchFamily="34" charset="0"/>
                <a:cs typeface="Times New Roman" panose="02020603050405020304" pitchFamily="18" charset="0"/>
              </a:rPr>
              <a:t>Nichtjuristische Fächer	72</a:t>
            </a:r>
          </a:p>
          <a:p>
            <a:pPr>
              <a:lnSpc>
                <a:spcPct val="115000"/>
              </a:lnSpc>
              <a:spcAft>
                <a:spcPts val="1000"/>
              </a:spcAft>
              <a:tabLst>
                <a:tab pos="4860925" algn="r"/>
              </a:tabLst>
            </a:pPr>
            <a:r>
              <a:rPr lang="en-US" sz="900" kern="100" dirty="0">
                <a:effectLst/>
                <a:latin typeface="Arial" panose="020B0604020202020204" pitchFamily="34" charset="0"/>
                <a:ea typeface="Aptos" panose="020B0004020202020204" pitchFamily="34" charset="0"/>
                <a:cs typeface="Times New Roman" panose="02020603050405020304" pitchFamily="18" charset="0"/>
              </a:rPr>
              <a:t>For International Incoming Exchange Students only	75</a:t>
            </a:r>
            <a:br>
              <a:rPr lang="en-US" sz="900" kern="100" dirty="0">
                <a:effectLst/>
                <a:latin typeface="Arial" panose="020B0604020202020204" pitchFamily="34" charset="0"/>
                <a:ea typeface="Aptos" panose="020B0004020202020204" pitchFamily="34" charset="0"/>
                <a:cs typeface="Times New Roman" panose="02020603050405020304" pitchFamily="18" charset="0"/>
              </a:rPr>
            </a:br>
            <a:endParaRPr lang="de-CH" sz="9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ts val="1200"/>
              </a:lnSpc>
              <a:spcAft>
                <a:spcPts val="1000"/>
              </a:spcAft>
              <a:tabLst>
                <a:tab pos="4860925" algn="r"/>
              </a:tabLst>
            </a:pPr>
            <a:r>
              <a:rPr lang="en-GB" sz="900" kern="100" cap="all" dirty="0" err="1">
                <a:effectLst/>
                <a:latin typeface="Arial" panose="020B0604020202020204" pitchFamily="34" charset="0"/>
                <a:ea typeface="Aptos" panose="020B0004020202020204" pitchFamily="34" charset="0"/>
                <a:cs typeface="Times New Roman" panose="02020603050405020304" pitchFamily="18" charset="0"/>
              </a:rPr>
              <a:t>Wichtige</a:t>
            </a:r>
            <a:r>
              <a:rPr lang="en-GB" sz="900" kern="100" cap="all" dirty="0">
                <a:effectLst/>
                <a:latin typeface="Arial" panose="020B0604020202020204" pitchFamily="34" charset="0"/>
                <a:ea typeface="Aptos" panose="020B0004020202020204" pitchFamily="34" charset="0"/>
                <a:cs typeface="Times New Roman" panose="02020603050405020304" pitchFamily="18" charset="0"/>
              </a:rPr>
              <a:t> </a:t>
            </a:r>
            <a:r>
              <a:rPr lang="en-GB" sz="900" kern="100" cap="all" dirty="0" err="1">
                <a:effectLst/>
                <a:latin typeface="Arial" panose="020B0604020202020204" pitchFamily="34" charset="0"/>
                <a:ea typeface="Aptos" panose="020B0004020202020204" pitchFamily="34" charset="0"/>
                <a:cs typeface="Times New Roman" panose="02020603050405020304" pitchFamily="18" charset="0"/>
              </a:rPr>
              <a:t>Fakultätsadressen</a:t>
            </a:r>
            <a:r>
              <a:rPr lang="en-GB" sz="900" kern="100" dirty="0">
                <a:effectLst/>
                <a:latin typeface="Arial" panose="020B0604020202020204" pitchFamily="34" charset="0"/>
                <a:ea typeface="Aptos" panose="020B0004020202020204" pitchFamily="34" charset="0"/>
                <a:cs typeface="Times New Roman" panose="02020603050405020304" pitchFamily="18" charset="0"/>
              </a:rPr>
              <a:t>	76</a:t>
            </a:r>
            <a:endParaRPr lang="de-CH" sz="900" kern="100" dirty="0">
              <a:effectLst/>
              <a:latin typeface="Arial" panose="020B0604020202020204" pitchFamily="34" charset="0"/>
              <a:ea typeface="Aptos" panose="020B0004020202020204" pitchFamily="34" charset="0"/>
              <a:cs typeface="Times New Roman" panose="02020603050405020304" pitchFamily="18" charset="0"/>
            </a:endParaRPr>
          </a:p>
          <a:p>
            <a:pPr>
              <a:lnSpc>
                <a:spcPts val="1200"/>
              </a:lnSpc>
              <a:spcAft>
                <a:spcPts val="1000"/>
              </a:spcAft>
              <a:tabLst>
                <a:tab pos="4500880" algn="r"/>
              </a:tabLst>
            </a:pPr>
            <a:endParaRPr lang="de-CH" sz="900" kern="1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39D0CE63-AE97-591C-BCFA-BDBD2D97E4A4}"/>
              </a:ext>
            </a:extLst>
          </p:cNvPr>
          <p:cNvPicPr>
            <a:picLocks noChangeAspect="1"/>
          </p:cNvPicPr>
          <p:nvPr/>
        </p:nvPicPr>
        <p:blipFill>
          <a:blip r:embed="rId3"/>
          <a:stretch>
            <a:fillRect/>
          </a:stretch>
        </p:blipFill>
        <p:spPr>
          <a:xfrm>
            <a:off x="6406999" y="468844"/>
            <a:ext cx="4176000" cy="5920312"/>
          </a:xfrm>
          <a:prstGeom prst="rect">
            <a:avLst/>
          </a:prstGeom>
        </p:spPr>
      </p:pic>
    </p:spTree>
    <p:extLst>
      <p:ext uri="{BB962C8B-B14F-4D97-AF65-F5344CB8AC3E}">
        <p14:creationId xmlns:p14="http://schemas.microsoft.com/office/powerpoint/2010/main" val="2003499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F6C4-F30A-6EDF-72EC-1662006DBBA5}"/>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A9EBF199-15CB-AFF5-03F1-6405D9F5B2C5}"/>
              </a:ext>
            </a:extLst>
          </p:cNvPr>
          <p:cNvPicPr>
            <a:picLocks noChangeAspect="1"/>
          </p:cNvPicPr>
          <p:nvPr/>
        </p:nvPicPr>
        <p:blipFill>
          <a:blip r:embed="rId3"/>
          <a:stretch>
            <a:fillRect/>
          </a:stretch>
        </p:blipFill>
        <p:spPr>
          <a:xfrm>
            <a:off x="258085" y="990294"/>
            <a:ext cx="7920000" cy="4877411"/>
          </a:xfrm>
          <a:prstGeom prst="rect">
            <a:avLst/>
          </a:prstGeom>
        </p:spPr>
      </p:pic>
      <p:sp>
        <p:nvSpPr>
          <p:cNvPr id="4" name="Ellipse 3">
            <a:extLst>
              <a:ext uri="{FF2B5EF4-FFF2-40B4-BE49-F238E27FC236}">
                <a16:creationId xmlns:a16="http://schemas.microsoft.com/office/drawing/2014/main" id="{B2C227B3-662E-B70D-AA3C-E67E78C95A72}"/>
              </a:ext>
            </a:extLst>
          </p:cNvPr>
          <p:cNvSpPr/>
          <p:nvPr/>
        </p:nvSpPr>
        <p:spPr>
          <a:xfrm>
            <a:off x="6180570" y="1621434"/>
            <a:ext cx="1695450" cy="839118"/>
          </a:xfrm>
          <a:prstGeom prst="ellipse">
            <a:avLst/>
          </a:prstGeom>
          <a:noFill/>
          <a:ln w="19050">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lnSpc>
                <a:spcPct val="117000"/>
              </a:lnSpc>
            </a:pPr>
            <a:endParaRPr lang="de-CH" sz="1400" dirty="0"/>
          </a:p>
        </p:txBody>
      </p:sp>
      <p:sp>
        <p:nvSpPr>
          <p:cNvPr id="5" name="Ellipse 4">
            <a:extLst>
              <a:ext uri="{FF2B5EF4-FFF2-40B4-BE49-F238E27FC236}">
                <a16:creationId xmlns:a16="http://schemas.microsoft.com/office/drawing/2014/main" id="{CC0F2593-1369-560B-53DD-E831F0500D44}"/>
              </a:ext>
            </a:extLst>
          </p:cNvPr>
          <p:cNvSpPr/>
          <p:nvPr/>
        </p:nvSpPr>
        <p:spPr>
          <a:xfrm>
            <a:off x="6300717" y="3886733"/>
            <a:ext cx="1695450" cy="554791"/>
          </a:xfrm>
          <a:prstGeom prst="ellipse">
            <a:avLst/>
          </a:prstGeom>
          <a:noFill/>
          <a:ln w="19050">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lnSpc>
                <a:spcPct val="117000"/>
              </a:lnSpc>
            </a:pPr>
            <a:endParaRPr lang="de-CH" sz="1400" dirty="0"/>
          </a:p>
        </p:txBody>
      </p:sp>
    </p:spTree>
    <p:extLst>
      <p:ext uri="{BB962C8B-B14F-4D97-AF65-F5344CB8AC3E}">
        <p14:creationId xmlns:p14="http://schemas.microsoft.com/office/powerpoint/2010/main" val="262572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FD155-831D-93C9-235B-EA61A19698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F90239-3B86-82D4-A0B5-7679A30D1859}"/>
              </a:ext>
            </a:extLst>
          </p:cNvPr>
          <p:cNvSpPr>
            <a:spLocks noGrp="1"/>
          </p:cNvSpPr>
          <p:nvPr>
            <p:ph type="title"/>
          </p:nvPr>
        </p:nvSpPr>
        <p:spPr/>
        <p:txBody>
          <a:bodyPr/>
          <a:lstStyle/>
          <a:p>
            <a:r>
              <a:rPr lang="de-CH" dirty="0"/>
              <a:t>Masterprofil − Beispiel</a:t>
            </a:r>
          </a:p>
        </p:txBody>
      </p:sp>
      <p:pic>
        <p:nvPicPr>
          <p:cNvPr id="5" name="Grafik 4">
            <a:extLst>
              <a:ext uri="{FF2B5EF4-FFF2-40B4-BE49-F238E27FC236}">
                <a16:creationId xmlns:a16="http://schemas.microsoft.com/office/drawing/2014/main" id="{8B24DA84-6A85-82AB-8AD3-82CF74349606}"/>
              </a:ext>
            </a:extLst>
          </p:cNvPr>
          <p:cNvPicPr>
            <a:picLocks noChangeAspect="1"/>
          </p:cNvPicPr>
          <p:nvPr/>
        </p:nvPicPr>
        <p:blipFill>
          <a:blip r:embed="rId3"/>
          <a:srcRect b="16613"/>
          <a:stretch>
            <a:fillRect/>
          </a:stretch>
        </p:blipFill>
        <p:spPr>
          <a:xfrm>
            <a:off x="314735" y="1466165"/>
            <a:ext cx="7920000" cy="4435115"/>
          </a:xfrm>
          <a:prstGeom prst="rect">
            <a:avLst/>
          </a:prstGeom>
        </p:spPr>
      </p:pic>
    </p:spTree>
    <p:extLst>
      <p:ext uri="{BB962C8B-B14F-4D97-AF65-F5344CB8AC3E}">
        <p14:creationId xmlns:p14="http://schemas.microsoft.com/office/powerpoint/2010/main" val="107340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C5CDE-61E3-3257-33D2-2ED225F6C5DD}"/>
              </a:ext>
            </a:extLst>
          </p:cNvPr>
          <p:cNvSpPr>
            <a:spLocks noGrp="1"/>
          </p:cNvSpPr>
          <p:nvPr>
            <p:ph type="title"/>
          </p:nvPr>
        </p:nvSpPr>
        <p:spPr/>
        <p:txBody>
          <a:bodyPr/>
          <a:lstStyle/>
          <a:p>
            <a:r>
              <a:rPr lang="de-CH" dirty="0"/>
              <a:t>Master Recht in Luzern – im Video von a-Z in 120 </a:t>
            </a:r>
            <a:r>
              <a:rPr lang="de-CH" dirty="0" err="1"/>
              <a:t>sekunden</a:t>
            </a:r>
            <a:endParaRPr lang="de-CH" dirty="0"/>
          </a:p>
        </p:txBody>
      </p:sp>
      <p:pic>
        <p:nvPicPr>
          <p:cNvPr id="8" name="Bildplatzhalter 7">
            <a:hlinkClick r:id="rId3"/>
            <a:extLst>
              <a:ext uri="{FF2B5EF4-FFF2-40B4-BE49-F238E27FC236}">
                <a16:creationId xmlns:a16="http://schemas.microsoft.com/office/drawing/2014/main" id="{ABB4738C-9444-7B52-6372-5FB84CF0AAFA}"/>
              </a:ext>
            </a:extLst>
          </p:cNvPr>
          <p:cNvPicPr>
            <a:picLocks noGrp="1" noChangeAspect="1"/>
          </p:cNvPicPr>
          <p:nvPr>
            <p:ph type="pic" sz="quarter" idx="14"/>
          </p:nvPr>
        </p:nvPicPr>
        <p:blipFill>
          <a:blip r:embed="rId4"/>
          <a:srcRect t="9120" b="9120"/>
          <a:stretch/>
        </p:blipFill>
        <p:spPr/>
      </p:pic>
    </p:spTree>
    <p:extLst>
      <p:ext uri="{BB962C8B-B14F-4D97-AF65-F5344CB8AC3E}">
        <p14:creationId xmlns:p14="http://schemas.microsoft.com/office/powerpoint/2010/main" val="266916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31DDEC3-7102-FA68-7FEA-BBA0CDB4FBC2}"/>
              </a:ext>
            </a:extLst>
          </p:cNvPr>
          <p:cNvPicPr>
            <a:picLocks noChangeAspect="1"/>
          </p:cNvPicPr>
          <p:nvPr/>
        </p:nvPicPr>
        <p:blipFill>
          <a:blip r:embed="rId3"/>
          <a:stretch>
            <a:fillRect/>
          </a:stretch>
        </p:blipFill>
        <p:spPr>
          <a:xfrm>
            <a:off x="299466" y="1392745"/>
            <a:ext cx="7920000" cy="4000820"/>
          </a:xfrm>
          <a:prstGeom prst="rect">
            <a:avLst/>
          </a:prstGeom>
        </p:spPr>
      </p:pic>
    </p:spTree>
    <p:extLst>
      <p:ext uri="{BB962C8B-B14F-4D97-AF65-F5344CB8AC3E}">
        <p14:creationId xmlns:p14="http://schemas.microsoft.com/office/powerpoint/2010/main" val="143161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6921468-DB50-4E9E-98C0-AC58237A2D80}"/>
              </a:ext>
            </a:extLst>
          </p:cNvPr>
          <p:cNvPicPr>
            <a:picLocks noChangeAspect="1"/>
          </p:cNvPicPr>
          <p:nvPr/>
        </p:nvPicPr>
        <p:blipFill>
          <a:blip r:embed="rId3"/>
          <a:stretch>
            <a:fillRect/>
          </a:stretch>
        </p:blipFill>
        <p:spPr>
          <a:xfrm>
            <a:off x="514334" y="863102"/>
            <a:ext cx="7545283" cy="5345461"/>
          </a:xfrm>
          <a:prstGeom prst="rect">
            <a:avLst/>
          </a:prstGeom>
        </p:spPr>
      </p:pic>
      <p:sp>
        <p:nvSpPr>
          <p:cNvPr id="9" name="Ellipse 8">
            <a:extLst>
              <a:ext uri="{FF2B5EF4-FFF2-40B4-BE49-F238E27FC236}">
                <a16:creationId xmlns:a16="http://schemas.microsoft.com/office/drawing/2014/main" id="{4579E55E-5D79-4447-87D0-6CE2EC9CCF5C}"/>
              </a:ext>
            </a:extLst>
          </p:cNvPr>
          <p:cNvSpPr/>
          <p:nvPr/>
        </p:nvSpPr>
        <p:spPr>
          <a:xfrm>
            <a:off x="304393" y="5167096"/>
            <a:ext cx="1695450" cy="355600"/>
          </a:xfrm>
          <a:prstGeom prst="ellipse">
            <a:avLst/>
          </a:prstGeom>
          <a:noFill/>
          <a:ln w="19050">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lnSpc>
                <a:spcPct val="117000"/>
              </a:lnSpc>
            </a:pPr>
            <a:endParaRPr lang="de-CH" sz="1400" dirty="0"/>
          </a:p>
        </p:txBody>
      </p:sp>
      <p:sp>
        <p:nvSpPr>
          <p:cNvPr id="10" name="Ellipse 9">
            <a:extLst>
              <a:ext uri="{FF2B5EF4-FFF2-40B4-BE49-F238E27FC236}">
                <a16:creationId xmlns:a16="http://schemas.microsoft.com/office/drawing/2014/main" id="{0C5C6275-04C8-41F4-87E1-3138184BB02A}"/>
              </a:ext>
            </a:extLst>
          </p:cNvPr>
          <p:cNvSpPr/>
          <p:nvPr/>
        </p:nvSpPr>
        <p:spPr>
          <a:xfrm>
            <a:off x="304393" y="5851393"/>
            <a:ext cx="1695450" cy="355600"/>
          </a:xfrm>
          <a:prstGeom prst="ellipse">
            <a:avLst/>
          </a:prstGeom>
          <a:noFill/>
          <a:ln w="19050">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lnSpc>
                <a:spcPct val="117000"/>
              </a:lnSpc>
            </a:pPr>
            <a:endParaRPr lang="de-CH" sz="1400" dirty="0"/>
          </a:p>
        </p:txBody>
      </p:sp>
    </p:spTree>
    <p:extLst>
      <p:ext uri="{BB962C8B-B14F-4D97-AF65-F5344CB8AC3E}">
        <p14:creationId xmlns:p14="http://schemas.microsoft.com/office/powerpoint/2010/main" val="434279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Screenshot, Diagramm, gelb enthält.&#10;&#10;KI-generierte Inhalte können fehlerhaft sein.">
            <a:extLst>
              <a:ext uri="{FF2B5EF4-FFF2-40B4-BE49-F238E27FC236}">
                <a16:creationId xmlns:a16="http://schemas.microsoft.com/office/drawing/2014/main" id="{815BF1FF-1FE5-75EE-E8B1-43CB07FD3B6C}"/>
              </a:ext>
            </a:extLst>
          </p:cNvPr>
          <p:cNvPicPr>
            <a:picLocks noChangeAspect="1"/>
          </p:cNvPicPr>
          <p:nvPr/>
        </p:nvPicPr>
        <p:blipFill>
          <a:blip r:embed="rId2">
            <a:extLst>
              <a:ext uri="{28A0092B-C50C-407E-A947-70E740481C1C}">
                <a14:useLocalDpi xmlns:a14="http://schemas.microsoft.com/office/drawing/2010/main" val="0"/>
              </a:ext>
            </a:extLst>
          </a:blip>
          <a:srcRect l="3954" t="12873" r="3954" b="3772"/>
          <a:stretch>
            <a:fillRect/>
          </a:stretch>
        </p:blipFill>
        <p:spPr>
          <a:xfrm>
            <a:off x="360000" y="1391484"/>
            <a:ext cx="8385491" cy="5367131"/>
          </a:xfrm>
          <a:prstGeom prst="rect">
            <a:avLst/>
          </a:prstGeom>
        </p:spPr>
      </p:pic>
      <p:sp>
        <p:nvSpPr>
          <p:cNvPr id="2" name="Titel 1">
            <a:extLst>
              <a:ext uri="{FF2B5EF4-FFF2-40B4-BE49-F238E27FC236}">
                <a16:creationId xmlns:a16="http://schemas.microsoft.com/office/drawing/2014/main" id="{C759EF43-ED36-935A-87E5-9430AB649F5F}"/>
              </a:ext>
            </a:extLst>
          </p:cNvPr>
          <p:cNvSpPr>
            <a:spLocks noGrp="1"/>
          </p:cNvSpPr>
          <p:nvPr>
            <p:ph type="title"/>
          </p:nvPr>
        </p:nvSpPr>
        <p:spPr/>
        <p:txBody>
          <a:bodyPr/>
          <a:lstStyle/>
          <a:p>
            <a:r>
              <a:rPr lang="de-CH" dirty="0"/>
              <a:t>Vorlesungsplan HS25 − </a:t>
            </a:r>
            <a:r>
              <a:rPr lang="de-CH" dirty="0" err="1"/>
              <a:t>master</a:t>
            </a:r>
            <a:endParaRPr lang="de-CH" dirty="0"/>
          </a:p>
        </p:txBody>
      </p:sp>
    </p:spTree>
    <p:extLst>
      <p:ext uri="{BB962C8B-B14F-4D97-AF65-F5344CB8AC3E}">
        <p14:creationId xmlns:p14="http://schemas.microsoft.com/office/powerpoint/2010/main" val="80989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40928-8446-827D-B899-BE774765DCBD}"/>
              </a:ext>
            </a:extLst>
          </p:cNvPr>
          <p:cNvSpPr>
            <a:spLocks noGrp="1"/>
          </p:cNvSpPr>
          <p:nvPr>
            <p:ph type="title"/>
          </p:nvPr>
        </p:nvSpPr>
        <p:spPr/>
        <p:txBody>
          <a:bodyPr/>
          <a:lstStyle/>
          <a:p>
            <a:r>
              <a:rPr lang="de-CH" dirty="0"/>
              <a:t>Vorlesungsplan HS25 − </a:t>
            </a:r>
            <a:r>
              <a:rPr lang="de-CH" dirty="0" err="1"/>
              <a:t>master</a:t>
            </a:r>
            <a:endParaRPr lang="de-CH" dirty="0"/>
          </a:p>
        </p:txBody>
      </p:sp>
      <p:pic>
        <p:nvPicPr>
          <p:cNvPr id="8" name="Grafik 7" descr="Ein Bild, das Text, Screenshot, Schrift, Klebezettel enthält.&#10;&#10;KI-generierte Inhalte können fehlerhaft sein.">
            <a:extLst>
              <a:ext uri="{FF2B5EF4-FFF2-40B4-BE49-F238E27FC236}">
                <a16:creationId xmlns:a16="http://schemas.microsoft.com/office/drawing/2014/main" id="{73F4CD93-D9C6-D456-C4A7-D3E16D6CE4AE}"/>
              </a:ext>
            </a:extLst>
          </p:cNvPr>
          <p:cNvPicPr>
            <a:picLocks noChangeAspect="1"/>
          </p:cNvPicPr>
          <p:nvPr/>
        </p:nvPicPr>
        <p:blipFill>
          <a:blip r:embed="rId2">
            <a:extLst>
              <a:ext uri="{28A0092B-C50C-407E-A947-70E740481C1C}">
                <a14:useLocalDpi xmlns:a14="http://schemas.microsoft.com/office/drawing/2010/main" val="0"/>
              </a:ext>
            </a:extLst>
          </a:blip>
          <a:srcRect l="9256" t="9420" r="9474" b="30869"/>
          <a:stretch>
            <a:fillRect/>
          </a:stretch>
        </p:blipFill>
        <p:spPr>
          <a:xfrm>
            <a:off x="218660" y="1624007"/>
            <a:ext cx="8617227" cy="4477047"/>
          </a:xfrm>
          <a:prstGeom prst="rect">
            <a:avLst/>
          </a:prstGeom>
        </p:spPr>
      </p:pic>
    </p:spTree>
    <p:extLst>
      <p:ext uri="{BB962C8B-B14F-4D97-AF65-F5344CB8AC3E}">
        <p14:creationId xmlns:p14="http://schemas.microsoft.com/office/powerpoint/2010/main" val="1823538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B7FF82-9B65-8123-C56F-F468BEBBDE2D}"/>
              </a:ext>
            </a:extLst>
          </p:cNvPr>
          <p:cNvSpPr>
            <a:spLocks noGrp="1"/>
          </p:cNvSpPr>
          <p:nvPr>
            <p:ph type="title"/>
          </p:nvPr>
        </p:nvSpPr>
        <p:spPr>
          <a:xfrm>
            <a:off x="3495387" y="1209032"/>
            <a:ext cx="5902614" cy="360000"/>
          </a:xfrm>
        </p:spPr>
        <p:txBody>
          <a:bodyPr/>
          <a:lstStyle/>
          <a:p>
            <a:r>
              <a:rPr lang="de-CH" dirty="0">
                <a:solidFill>
                  <a:schemeClr val="tx1"/>
                </a:solidFill>
              </a:rPr>
              <a:t>Anmeldung zum Studium</a:t>
            </a:r>
            <a:endParaRPr lang="de-CH" dirty="0"/>
          </a:p>
        </p:txBody>
      </p:sp>
      <p:pic>
        <p:nvPicPr>
          <p:cNvPr id="9" name="Bildplatzhalter 8">
            <a:extLst>
              <a:ext uri="{FF2B5EF4-FFF2-40B4-BE49-F238E27FC236}">
                <a16:creationId xmlns:a16="http://schemas.microsoft.com/office/drawing/2014/main" id="{98FF0CBE-AB80-DE4B-5E1F-2AD281E448FB}"/>
              </a:ext>
            </a:extLst>
          </p:cNvPr>
          <p:cNvPicPr>
            <a:picLocks noGrp="1" noChangeAspect="1"/>
          </p:cNvPicPr>
          <p:nvPr>
            <p:ph type="pic" sz="quarter" idx="14"/>
          </p:nvPr>
        </p:nvPicPr>
        <p:blipFill>
          <a:blip r:embed="rId3"/>
          <a:srcRect l="1773" r="1773"/>
          <a:stretch>
            <a:fillRect/>
          </a:stretch>
        </p:blipFill>
        <p:spPr>
          <a:xfrm>
            <a:off x="358776" y="1251682"/>
            <a:ext cx="2302943" cy="1465425"/>
          </a:xfrm>
          <a:prstGeom prst="rect">
            <a:avLst/>
          </a:prstGeom>
        </p:spPr>
      </p:pic>
      <p:sp>
        <p:nvSpPr>
          <p:cNvPr id="10" name="Textfeld 9">
            <a:extLst>
              <a:ext uri="{FF2B5EF4-FFF2-40B4-BE49-F238E27FC236}">
                <a16:creationId xmlns:a16="http://schemas.microsoft.com/office/drawing/2014/main" id="{7D064458-3282-020B-9524-29AA570BBE7A}"/>
              </a:ext>
            </a:extLst>
          </p:cNvPr>
          <p:cNvSpPr txBox="1"/>
          <p:nvPr/>
        </p:nvSpPr>
        <p:spPr>
          <a:xfrm>
            <a:off x="3495387" y="3427237"/>
            <a:ext cx="3150849" cy="866327"/>
          </a:xfrm>
          <a:prstGeom prst="rect">
            <a:avLst/>
          </a:prstGeom>
          <a:noFill/>
        </p:spPr>
        <p:txBody>
          <a:bodyPr wrap="square" lIns="0" tIns="0" rIns="0" bIns="0" rtlCol="0">
            <a:spAutoFit/>
          </a:bodyPr>
          <a:lstStyle/>
          <a:p>
            <a:pPr>
              <a:lnSpc>
                <a:spcPct val="150000"/>
              </a:lnSpc>
            </a:pPr>
            <a:r>
              <a:rPr lang="de-CH" sz="2000" b="1" dirty="0"/>
              <a:t>Online-Anmeldung</a:t>
            </a:r>
          </a:p>
          <a:p>
            <a:pPr>
              <a:lnSpc>
                <a:spcPct val="150000"/>
              </a:lnSpc>
            </a:pPr>
            <a:r>
              <a:rPr lang="de-CH" sz="2000" u="sng" dirty="0">
                <a:solidFill>
                  <a:schemeClr val="tx1"/>
                </a:solidFill>
                <a:uFill>
                  <a:solidFill>
                    <a:srgbClr val="E5004F"/>
                  </a:solidFill>
                </a:uFill>
                <a:hlinkClick r:id="rId4"/>
              </a:rPr>
              <a:t>https://portal.unilu.ch</a:t>
            </a:r>
            <a:endParaRPr lang="de-CH" sz="2000" u="sng" dirty="0">
              <a:solidFill>
                <a:schemeClr val="tx1"/>
              </a:solidFill>
              <a:uFill>
                <a:solidFill>
                  <a:srgbClr val="E5004F"/>
                </a:solidFill>
              </a:uFill>
            </a:endParaRPr>
          </a:p>
        </p:txBody>
      </p:sp>
      <p:sp>
        <p:nvSpPr>
          <p:cNvPr id="11" name="Textfeld 10">
            <a:extLst>
              <a:ext uri="{FF2B5EF4-FFF2-40B4-BE49-F238E27FC236}">
                <a16:creationId xmlns:a16="http://schemas.microsoft.com/office/drawing/2014/main" id="{22AFA2AD-A17B-84F3-B31C-6D3925867185}"/>
              </a:ext>
            </a:extLst>
          </p:cNvPr>
          <p:cNvSpPr txBox="1"/>
          <p:nvPr/>
        </p:nvSpPr>
        <p:spPr>
          <a:xfrm>
            <a:off x="1713199" y="5182235"/>
            <a:ext cx="7725769" cy="295658"/>
          </a:xfrm>
          <a:prstGeom prst="rect">
            <a:avLst/>
          </a:prstGeom>
          <a:noFill/>
        </p:spPr>
        <p:txBody>
          <a:bodyPr wrap="square" lIns="0" tIns="0" rIns="0" bIns="0" rtlCol="0">
            <a:spAutoFit/>
          </a:bodyPr>
          <a:lstStyle/>
          <a:p>
            <a:pPr>
              <a:lnSpc>
                <a:spcPct val="117000"/>
              </a:lnSpc>
            </a:pPr>
            <a:r>
              <a:rPr lang="de-CH" dirty="0" err="1"/>
              <a:t>BLaws</a:t>
            </a:r>
            <a:r>
              <a:rPr lang="de-CH" dirty="0"/>
              <a:t> der Uni Luzern müssen sich nicht separat für den Master anmelden.</a:t>
            </a:r>
          </a:p>
        </p:txBody>
      </p:sp>
      <p:sp>
        <p:nvSpPr>
          <p:cNvPr id="12" name="Textfeld 11">
            <a:extLst>
              <a:ext uri="{FF2B5EF4-FFF2-40B4-BE49-F238E27FC236}">
                <a16:creationId xmlns:a16="http://schemas.microsoft.com/office/drawing/2014/main" id="{327A6227-9ACE-1676-4638-4EA69C48F46B}"/>
              </a:ext>
            </a:extLst>
          </p:cNvPr>
          <p:cNvSpPr txBox="1"/>
          <p:nvPr/>
        </p:nvSpPr>
        <p:spPr>
          <a:xfrm>
            <a:off x="3495387" y="1761468"/>
            <a:ext cx="4562062" cy="1327992"/>
          </a:xfrm>
          <a:prstGeom prst="rect">
            <a:avLst/>
          </a:prstGeom>
          <a:noFill/>
        </p:spPr>
        <p:txBody>
          <a:bodyPr wrap="square" lIns="0" tIns="0" rIns="0" bIns="0" rtlCol="0">
            <a:spAutoFit/>
          </a:bodyPr>
          <a:lstStyle/>
          <a:p>
            <a:pPr>
              <a:lnSpc>
                <a:spcPct val="150000"/>
              </a:lnSpc>
            </a:pPr>
            <a:r>
              <a:rPr lang="de-CH" sz="2000" b="1" dirty="0"/>
              <a:t>Anmeldefrist</a:t>
            </a:r>
          </a:p>
          <a:p>
            <a:pPr marL="285750" indent="-285750">
              <a:lnSpc>
                <a:spcPct val="150000"/>
              </a:lnSpc>
              <a:buFont typeface="Wingdings" panose="05000000000000000000" pitchFamily="2" charset="2"/>
              <a:buChar char="§"/>
            </a:pPr>
            <a:r>
              <a:rPr lang="de-CH" sz="2000" dirty="0"/>
              <a:t>Herbstsemester: </a:t>
            </a:r>
            <a:r>
              <a:rPr lang="de-CH" sz="2000" b="1" dirty="0">
                <a:solidFill>
                  <a:srgbClr val="E5007D"/>
                </a:solidFill>
              </a:rPr>
              <a:t>30. April</a:t>
            </a:r>
          </a:p>
          <a:p>
            <a:pPr marL="285750" indent="-285750">
              <a:lnSpc>
                <a:spcPct val="150000"/>
              </a:lnSpc>
              <a:buFont typeface="Wingdings" panose="05000000000000000000" pitchFamily="2" charset="2"/>
              <a:buChar char="§"/>
            </a:pPr>
            <a:r>
              <a:rPr lang="de-CH" sz="2000" dirty="0"/>
              <a:t>Frühjahrssemester: </a:t>
            </a:r>
            <a:r>
              <a:rPr lang="de-CH" sz="2000" b="1" dirty="0">
                <a:solidFill>
                  <a:srgbClr val="E5007D"/>
                </a:solidFill>
              </a:rPr>
              <a:t>30. November</a:t>
            </a:r>
          </a:p>
        </p:txBody>
      </p:sp>
      <p:sp>
        <p:nvSpPr>
          <p:cNvPr id="13" name="Pfeil: nach rechts 12">
            <a:extLst>
              <a:ext uri="{FF2B5EF4-FFF2-40B4-BE49-F238E27FC236}">
                <a16:creationId xmlns:a16="http://schemas.microsoft.com/office/drawing/2014/main" id="{DC56FC8F-7613-63C1-7B4E-425B0B137549}"/>
              </a:ext>
            </a:extLst>
          </p:cNvPr>
          <p:cNvSpPr>
            <a:spLocks noChangeAspect="1"/>
          </p:cNvSpPr>
          <p:nvPr/>
        </p:nvSpPr>
        <p:spPr>
          <a:xfrm>
            <a:off x="525879" y="5087748"/>
            <a:ext cx="972000" cy="484632"/>
          </a:xfrm>
          <a:prstGeom prst="rightArrow">
            <a:avLst/>
          </a:prstGeom>
          <a:solidFill>
            <a:srgbClr val="E5007D"/>
          </a:solidFill>
          <a:ln>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lnSpc>
                <a:spcPct val="117000"/>
              </a:lnSpc>
            </a:pPr>
            <a:endParaRPr lang="de-CH" sz="1400" dirty="0"/>
          </a:p>
        </p:txBody>
      </p:sp>
    </p:spTree>
    <p:extLst>
      <p:ext uri="{BB962C8B-B14F-4D97-AF65-F5344CB8AC3E}">
        <p14:creationId xmlns:p14="http://schemas.microsoft.com/office/powerpoint/2010/main" val="2902051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76F87-74C3-4F6A-AB05-7409DFFB717A}"/>
              </a:ext>
            </a:extLst>
          </p:cNvPr>
          <p:cNvSpPr>
            <a:spLocks noGrp="1"/>
          </p:cNvSpPr>
          <p:nvPr>
            <p:ph type="title"/>
          </p:nvPr>
        </p:nvSpPr>
        <p:spPr/>
        <p:txBody>
          <a:bodyPr/>
          <a:lstStyle/>
          <a:p>
            <a:r>
              <a:rPr lang="de-CH" dirty="0"/>
              <a:t>Zweisprachiges </a:t>
            </a:r>
            <a:r>
              <a:rPr lang="de-CH" dirty="0" err="1"/>
              <a:t>masterstudium</a:t>
            </a:r>
            <a:r>
              <a:rPr lang="de-CH" dirty="0"/>
              <a:t>:</a:t>
            </a:r>
            <a:br>
              <a:rPr lang="de-CH" dirty="0"/>
            </a:br>
            <a:r>
              <a:rPr lang="de-CH" dirty="0" err="1"/>
              <a:t>luzern</a:t>
            </a:r>
            <a:r>
              <a:rPr lang="de-CH" dirty="0"/>
              <a:t>–Neuchâtel</a:t>
            </a:r>
            <a:br>
              <a:rPr lang="de-CH" dirty="0"/>
            </a:br>
            <a:br>
              <a:rPr lang="de-CH" dirty="0"/>
            </a:br>
            <a:r>
              <a:rPr lang="de-CH" dirty="0"/>
              <a:t>Double Degree</a:t>
            </a:r>
          </a:p>
        </p:txBody>
      </p:sp>
    </p:spTree>
    <p:extLst>
      <p:ext uri="{BB962C8B-B14F-4D97-AF65-F5344CB8AC3E}">
        <p14:creationId xmlns:p14="http://schemas.microsoft.com/office/powerpoint/2010/main" val="960877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61852-5713-49E5-8D59-ADD4C3889315}"/>
              </a:ext>
            </a:extLst>
          </p:cNvPr>
          <p:cNvSpPr>
            <a:spLocks noGrp="1"/>
          </p:cNvSpPr>
          <p:nvPr>
            <p:ph type="title"/>
          </p:nvPr>
        </p:nvSpPr>
        <p:spPr/>
        <p:txBody>
          <a:bodyPr/>
          <a:lstStyle/>
          <a:p>
            <a:r>
              <a:rPr lang="de-CH" dirty="0"/>
              <a:t>zweisprachiges </a:t>
            </a:r>
            <a:r>
              <a:rPr lang="de-CH" dirty="0" err="1"/>
              <a:t>masterstudium</a:t>
            </a:r>
            <a:r>
              <a:rPr lang="de-CH" dirty="0"/>
              <a:t> Luzern – </a:t>
            </a:r>
            <a:r>
              <a:rPr lang="de-CH" dirty="0" err="1"/>
              <a:t>neuchâtel</a:t>
            </a:r>
            <a:endParaRPr lang="de-CH" dirty="0"/>
          </a:p>
        </p:txBody>
      </p:sp>
      <p:sp>
        <p:nvSpPr>
          <p:cNvPr id="5" name="Foliennummernplatzhalter 4">
            <a:extLst>
              <a:ext uri="{FF2B5EF4-FFF2-40B4-BE49-F238E27FC236}">
                <a16:creationId xmlns:a16="http://schemas.microsoft.com/office/drawing/2014/main" id="{29BDD3BD-DD29-4B54-BF53-86BAD5D4813F}"/>
              </a:ext>
            </a:extLst>
          </p:cNvPr>
          <p:cNvSpPr>
            <a:spLocks noGrp="1"/>
          </p:cNvSpPr>
          <p:nvPr>
            <p:ph type="sldNum" sz="quarter" idx="12"/>
          </p:nvPr>
        </p:nvSpPr>
        <p:spPr/>
        <p:txBody>
          <a:bodyPr/>
          <a:lstStyle/>
          <a:p>
            <a:endParaRPr lang="de-CH" dirty="0"/>
          </a:p>
        </p:txBody>
      </p:sp>
      <p:sp>
        <p:nvSpPr>
          <p:cNvPr id="10" name="Rechteck 9">
            <a:extLst>
              <a:ext uri="{FF2B5EF4-FFF2-40B4-BE49-F238E27FC236}">
                <a16:creationId xmlns:a16="http://schemas.microsoft.com/office/drawing/2014/main" id="{4973FCF1-8609-40CF-94CD-70182F18EF23}"/>
              </a:ext>
            </a:extLst>
          </p:cNvPr>
          <p:cNvSpPr/>
          <p:nvPr/>
        </p:nvSpPr>
        <p:spPr>
          <a:xfrm>
            <a:off x="391636" y="4192369"/>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1. Semester</a:t>
            </a:r>
          </a:p>
        </p:txBody>
      </p:sp>
      <p:sp>
        <p:nvSpPr>
          <p:cNvPr id="11" name="Rechteck 10">
            <a:extLst>
              <a:ext uri="{FF2B5EF4-FFF2-40B4-BE49-F238E27FC236}">
                <a16:creationId xmlns:a16="http://schemas.microsoft.com/office/drawing/2014/main" id="{9CA65DC6-69B2-4A78-9324-438FC7F21C1D}"/>
              </a:ext>
            </a:extLst>
          </p:cNvPr>
          <p:cNvSpPr/>
          <p:nvPr/>
        </p:nvSpPr>
        <p:spPr>
          <a:xfrm>
            <a:off x="2313441" y="4192369"/>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2. Semester</a:t>
            </a:r>
          </a:p>
        </p:txBody>
      </p:sp>
      <p:sp>
        <p:nvSpPr>
          <p:cNvPr id="12" name="Rechteck 11">
            <a:extLst>
              <a:ext uri="{FF2B5EF4-FFF2-40B4-BE49-F238E27FC236}">
                <a16:creationId xmlns:a16="http://schemas.microsoft.com/office/drawing/2014/main" id="{2D61F213-2C2A-43C3-B3CB-F310A949C91D}"/>
              </a:ext>
            </a:extLst>
          </p:cNvPr>
          <p:cNvSpPr/>
          <p:nvPr/>
        </p:nvSpPr>
        <p:spPr>
          <a:xfrm>
            <a:off x="4711571" y="4186903"/>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3. Semester</a:t>
            </a:r>
          </a:p>
        </p:txBody>
      </p:sp>
      <p:sp>
        <p:nvSpPr>
          <p:cNvPr id="13" name="Rechteck 12">
            <a:extLst>
              <a:ext uri="{FF2B5EF4-FFF2-40B4-BE49-F238E27FC236}">
                <a16:creationId xmlns:a16="http://schemas.microsoft.com/office/drawing/2014/main" id="{15BF7F6F-9C5B-4CB5-BDAB-D3D7F07155B0}"/>
              </a:ext>
            </a:extLst>
          </p:cNvPr>
          <p:cNvSpPr/>
          <p:nvPr/>
        </p:nvSpPr>
        <p:spPr>
          <a:xfrm>
            <a:off x="6630645" y="4186903"/>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4. Semester</a:t>
            </a:r>
          </a:p>
        </p:txBody>
      </p:sp>
      <p:sp>
        <p:nvSpPr>
          <p:cNvPr id="14" name="Rechteck 13">
            <a:extLst>
              <a:ext uri="{FF2B5EF4-FFF2-40B4-BE49-F238E27FC236}">
                <a16:creationId xmlns:a16="http://schemas.microsoft.com/office/drawing/2014/main" id="{596FF3B2-B895-487A-AFD2-F57B365FF850}"/>
              </a:ext>
            </a:extLst>
          </p:cNvPr>
          <p:cNvSpPr/>
          <p:nvPr/>
        </p:nvSpPr>
        <p:spPr>
          <a:xfrm>
            <a:off x="391636" y="4755609"/>
            <a:ext cx="3771210"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60 </a:t>
            </a:r>
            <a:r>
              <a:rPr lang="de-CH" sz="1600" dirty="0" err="1">
                <a:solidFill>
                  <a:schemeClr val="tx1"/>
                </a:solidFill>
              </a:rPr>
              <a:t>Credits</a:t>
            </a:r>
            <a:r>
              <a:rPr lang="de-CH" sz="1600" dirty="0">
                <a:solidFill>
                  <a:schemeClr val="tx1"/>
                </a:solidFill>
              </a:rPr>
              <a:t> Uni Luzern</a:t>
            </a:r>
          </a:p>
        </p:txBody>
      </p:sp>
      <p:sp>
        <p:nvSpPr>
          <p:cNvPr id="15" name="Rechteck 14">
            <a:extLst>
              <a:ext uri="{FF2B5EF4-FFF2-40B4-BE49-F238E27FC236}">
                <a16:creationId xmlns:a16="http://schemas.microsoft.com/office/drawing/2014/main" id="{80CD9A0F-7FA6-42BB-B6F9-BAD0AAC52174}"/>
              </a:ext>
            </a:extLst>
          </p:cNvPr>
          <p:cNvSpPr/>
          <p:nvPr/>
        </p:nvSpPr>
        <p:spPr>
          <a:xfrm>
            <a:off x="4711571" y="4755609"/>
            <a:ext cx="3768480"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60 </a:t>
            </a:r>
            <a:r>
              <a:rPr lang="de-CH" sz="1600" dirty="0" err="1">
                <a:solidFill>
                  <a:schemeClr val="tx1"/>
                </a:solidFill>
              </a:rPr>
              <a:t>Credits</a:t>
            </a:r>
            <a:r>
              <a:rPr lang="de-CH" sz="1600" dirty="0">
                <a:solidFill>
                  <a:schemeClr val="tx1"/>
                </a:solidFill>
              </a:rPr>
              <a:t> Uni Neuchâtel</a:t>
            </a:r>
          </a:p>
        </p:txBody>
      </p:sp>
      <p:pic>
        <p:nvPicPr>
          <p:cNvPr id="17" name="Grafik 16">
            <a:extLst>
              <a:ext uri="{FF2B5EF4-FFF2-40B4-BE49-F238E27FC236}">
                <a16:creationId xmlns:a16="http://schemas.microsoft.com/office/drawing/2014/main" id="{727F677A-56A0-4201-A5BF-1758F0D2F638}"/>
              </a:ext>
            </a:extLst>
          </p:cNvPr>
          <p:cNvPicPr>
            <a:picLocks noChangeAspect="1"/>
          </p:cNvPicPr>
          <p:nvPr/>
        </p:nvPicPr>
        <p:blipFill>
          <a:blip r:embed="rId3">
            <a:extLst>
              <a:ext uri="{28A0092B-C50C-407E-A947-70E740481C1C}">
                <a14:useLocalDpi xmlns:a14="http://schemas.microsoft.com/office/drawing/2010/main" val="0"/>
              </a:ext>
            </a:extLst>
          </a:blip>
          <a:srcRect t="5902" b="5902"/>
          <a:stretch/>
        </p:blipFill>
        <p:spPr>
          <a:xfrm>
            <a:off x="4601780" y="1572050"/>
            <a:ext cx="3881001" cy="2283199"/>
          </a:xfrm>
          <a:prstGeom prst="rect">
            <a:avLst/>
          </a:prstGeom>
        </p:spPr>
      </p:pic>
      <p:pic>
        <p:nvPicPr>
          <p:cNvPr id="18" name="Grafik 17">
            <a:extLst>
              <a:ext uri="{FF2B5EF4-FFF2-40B4-BE49-F238E27FC236}">
                <a16:creationId xmlns:a16="http://schemas.microsoft.com/office/drawing/2014/main" id="{C65E02B1-94FC-4428-AA1A-E060B1FE50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23" b="4960"/>
          <a:stretch/>
        </p:blipFill>
        <p:spPr>
          <a:xfrm>
            <a:off x="361620" y="1560899"/>
            <a:ext cx="3772800" cy="2294350"/>
          </a:xfrm>
          <a:prstGeom prst="rect">
            <a:avLst/>
          </a:prstGeom>
        </p:spPr>
      </p:pic>
      <p:sp>
        <p:nvSpPr>
          <p:cNvPr id="19" name="Pfeil nach rechts 12">
            <a:extLst>
              <a:ext uri="{FF2B5EF4-FFF2-40B4-BE49-F238E27FC236}">
                <a16:creationId xmlns:a16="http://schemas.microsoft.com/office/drawing/2014/main" id="{F9D5B6C6-5BD0-4D7B-9375-CEDE5AFC9082}"/>
              </a:ext>
            </a:extLst>
          </p:cNvPr>
          <p:cNvSpPr/>
          <p:nvPr/>
        </p:nvSpPr>
        <p:spPr>
          <a:xfrm>
            <a:off x="391636" y="5594967"/>
            <a:ext cx="8090310" cy="506339"/>
          </a:xfrm>
          <a:prstGeom prst="chevron">
            <a:avLst/>
          </a:prstGeom>
          <a:solidFill>
            <a:schemeClr val="bg1"/>
          </a:solidFill>
          <a:ln w="19050">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de-CH" b="1" dirty="0">
                <a:solidFill>
                  <a:schemeClr val="tx1"/>
                </a:solidFill>
              </a:rPr>
            </a:br>
            <a:r>
              <a:rPr lang="de-CH" b="1" dirty="0">
                <a:solidFill>
                  <a:schemeClr val="tx1"/>
                </a:solidFill>
              </a:rPr>
              <a:t>Zweisprachiger </a:t>
            </a:r>
            <a:r>
              <a:rPr lang="de-CH" b="1" dirty="0" err="1">
                <a:solidFill>
                  <a:schemeClr val="tx1"/>
                </a:solidFill>
              </a:rPr>
              <a:t>MLaw</a:t>
            </a:r>
            <a:r>
              <a:rPr lang="de-CH" b="1" dirty="0">
                <a:solidFill>
                  <a:schemeClr val="tx1"/>
                </a:solidFill>
              </a:rPr>
              <a:t> Luzern – Neuchâtel in 4 Semester</a:t>
            </a:r>
          </a:p>
          <a:p>
            <a:pPr algn="ctr"/>
            <a:endParaRPr lang="de-CH" b="1" dirty="0">
              <a:solidFill>
                <a:schemeClr val="tx1"/>
              </a:solidFill>
            </a:endParaRPr>
          </a:p>
        </p:txBody>
      </p:sp>
    </p:spTree>
    <p:extLst>
      <p:ext uri="{BB962C8B-B14F-4D97-AF65-F5344CB8AC3E}">
        <p14:creationId xmlns:p14="http://schemas.microsoft.com/office/powerpoint/2010/main" val="3279165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61852-5713-49E5-8D59-ADD4C3889315}"/>
              </a:ext>
            </a:extLst>
          </p:cNvPr>
          <p:cNvSpPr>
            <a:spLocks noGrp="1"/>
          </p:cNvSpPr>
          <p:nvPr>
            <p:ph type="title"/>
          </p:nvPr>
        </p:nvSpPr>
        <p:spPr>
          <a:xfrm>
            <a:off x="360000" y="1009863"/>
            <a:ext cx="10224000" cy="360000"/>
          </a:xfrm>
        </p:spPr>
        <p:txBody>
          <a:bodyPr/>
          <a:lstStyle/>
          <a:p>
            <a:r>
              <a:rPr lang="de-CH" dirty="0"/>
              <a:t>Double-</a:t>
            </a:r>
            <a:r>
              <a:rPr lang="de-CH" dirty="0" err="1"/>
              <a:t>degree</a:t>
            </a:r>
            <a:r>
              <a:rPr lang="de-CH" dirty="0"/>
              <a:t> </a:t>
            </a:r>
            <a:r>
              <a:rPr lang="de-CH" dirty="0" err="1"/>
              <a:t>masterstudium</a:t>
            </a:r>
            <a:endParaRPr lang="de-CH" dirty="0"/>
          </a:p>
        </p:txBody>
      </p:sp>
      <p:pic>
        <p:nvPicPr>
          <p:cNvPr id="8" name="Grafik 7">
            <a:extLst>
              <a:ext uri="{FF2B5EF4-FFF2-40B4-BE49-F238E27FC236}">
                <a16:creationId xmlns:a16="http://schemas.microsoft.com/office/drawing/2014/main" id="{9D93FCAB-C43F-4F85-9497-1CC05C43D6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81" r="-981" b="6919"/>
          <a:stretch/>
        </p:blipFill>
        <p:spPr>
          <a:xfrm>
            <a:off x="4694083" y="1563186"/>
            <a:ext cx="3772800" cy="2294350"/>
          </a:xfrm>
          <a:prstGeom prst="rect">
            <a:avLst/>
          </a:prstGeom>
        </p:spPr>
      </p:pic>
      <p:sp>
        <p:nvSpPr>
          <p:cNvPr id="10" name="Rechteck 9">
            <a:extLst>
              <a:ext uri="{FF2B5EF4-FFF2-40B4-BE49-F238E27FC236}">
                <a16:creationId xmlns:a16="http://schemas.microsoft.com/office/drawing/2014/main" id="{4973FCF1-8609-40CF-94CD-70182F18EF23}"/>
              </a:ext>
            </a:extLst>
          </p:cNvPr>
          <p:cNvSpPr/>
          <p:nvPr/>
        </p:nvSpPr>
        <p:spPr>
          <a:xfrm>
            <a:off x="363210" y="4170686"/>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1. Semester</a:t>
            </a:r>
          </a:p>
        </p:txBody>
      </p:sp>
      <p:sp>
        <p:nvSpPr>
          <p:cNvPr id="11" name="Rechteck 10">
            <a:extLst>
              <a:ext uri="{FF2B5EF4-FFF2-40B4-BE49-F238E27FC236}">
                <a16:creationId xmlns:a16="http://schemas.microsoft.com/office/drawing/2014/main" id="{9CA65DC6-69B2-4A78-9324-438FC7F21C1D}"/>
              </a:ext>
            </a:extLst>
          </p:cNvPr>
          <p:cNvSpPr/>
          <p:nvPr/>
        </p:nvSpPr>
        <p:spPr>
          <a:xfrm>
            <a:off x="2285015" y="4170686"/>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2. Semester</a:t>
            </a:r>
          </a:p>
        </p:txBody>
      </p:sp>
      <p:sp>
        <p:nvSpPr>
          <p:cNvPr id="12" name="Rechteck 11">
            <a:extLst>
              <a:ext uri="{FF2B5EF4-FFF2-40B4-BE49-F238E27FC236}">
                <a16:creationId xmlns:a16="http://schemas.microsoft.com/office/drawing/2014/main" id="{2D61F213-2C2A-43C3-B3CB-F310A949C91D}"/>
              </a:ext>
            </a:extLst>
          </p:cNvPr>
          <p:cNvSpPr/>
          <p:nvPr/>
        </p:nvSpPr>
        <p:spPr>
          <a:xfrm>
            <a:off x="4694084" y="4157862"/>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3. Semester</a:t>
            </a:r>
          </a:p>
        </p:txBody>
      </p:sp>
      <p:sp>
        <p:nvSpPr>
          <p:cNvPr id="13" name="Rechteck 12">
            <a:extLst>
              <a:ext uri="{FF2B5EF4-FFF2-40B4-BE49-F238E27FC236}">
                <a16:creationId xmlns:a16="http://schemas.microsoft.com/office/drawing/2014/main" id="{15BF7F6F-9C5B-4CB5-BDAB-D3D7F07155B0}"/>
              </a:ext>
            </a:extLst>
          </p:cNvPr>
          <p:cNvSpPr/>
          <p:nvPr/>
        </p:nvSpPr>
        <p:spPr>
          <a:xfrm>
            <a:off x="6613158" y="4157862"/>
            <a:ext cx="1849405"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4. Semester</a:t>
            </a:r>
          </a:p>
        </p:txBody>
      </p:sp>
      <p:sp>
        <p:nvSpPr>
          <p:cNvPr id="14" name="Rechteck 13">
            <a:extLst>
              <a:ext uri="{FF2B5EF4-FFF2-40B4-BE49-F238E27FC236}">
                <a16:creationId xmlns:a16="http://schemas.microsoft.com/office/drawing/2014/main" id="{596FF3B2-B895-487A-AFD2-F57B365FF850}"/>
              </a:ext>
            </a:extLst>
          </p:cNvPr>
          <p:cNvSpPr/>
          <p:nvPr/>
        </p:nvSpPr>
        <p:spPr>
          <a:xfrm>
            <a:off x="363210" y="4733926"/>
            <a:ext cx="3771210"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60 </a:t>
            </a:r>
            <a:r>
              <a:rPr lang="de-CH" sz="1600" dirty="0" err="1">
                <a:solidFill>
                  <a:schemeClr val="tx1"/>
                </a:solidFill>
              </a:rPr>
              <a:t>Credits</a:t>
            </a:r>
            <a:r>
              <a:rPr lang="de-CH" sz="1600" dirty="0">
                <a:solidFill>
                  <a:schemeClr val="tx1"/>
                </a:solidFill>
              </a:rPr>
              <a:t> Uni Luzern</a:t>
            </a:r>
          </a:p>
        </p:txBody>
      </p:sp>
      <p:sp>
        <p:nvSpPr>
          <p:cNvPr id="15" name="Rechteck 14">
            <a:extLst>
              <a:ext uri="{FF2B5EF4-FFF2-40B4-BE49-F238E27FC236}">
                <a16:creationId xmlns:a16="http://schemas.microsoft.com/office/drawing/2014/main" id="{80CD9A0F-7FA6-42BB-B6F9-BAD0AAC52174}"/>
              </a:ext>
            </a:extLst>
          </p:cNvPr>
          <p:cNvSpPr/>
          <p:nvPr/>
        </p:nvSpPr>
        <p:spPr>
          <a:xfrm>
            <a:off x="4694083" y="4733926"/>
            <a:ext cx="3768480" cy="288032"/>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600" dirty="0">
                <a:solidFill>
                  <a:schemeClr val="tx1"/>
                </a:solidFill>
              </a:rPr>
              <a:t>LLM Programm Partneruni</a:t>
            </a:r>
          </a:p>
        </p:txBody>
      </p:sp>
      <p:pic>
        <p:nvPicPr>
          <p:cNvPr id="16" name="Grafik 15">
            <a:extLst>
              <a:ext uri="{FF2B5EF4-FFF2-40B4-BE49-F238E27FC236}">
                <a16:creationId xmlns:a16="http://schemas.microsoft.com/office/drawing/2014/main" id="{CA9DEA6F-F196-4CF7-AFD5-505DEB2F6A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23" b="4960"/>
          <a:stretch/>
        </p:blipFill>
        <p:spPr>
          <a:xfrm>
            <a:off x="361620" y="1560899"/>
            <a:ext cx="3772800" cy="2294350"/>
          </a:xfrm>
          <a:prstGeom prst="rect">
            <a:avLst/>
          </a:prstGeom>
        </p:spPr>
      </p:pic>
      <p:sp>
        <p:nvSpPr>
          <p:cNvPr id="17" name="Pfeil nach rechts 12">
            <a:extLst>
              <a:ext uri="{FF2B5EF4-FFF2-40B4-BE49-F238E27FC236}">
                <a16:creationId xmlns:a16="http://schemas.microsoft.com/office/drawing/2014/main" id="{4079C4B6-24E3-41F4-BF37-0F3FF5437F06}"/>
              </a:ext>
            </a:extLst>
          </p:cNvPr>
          <p:cNvSpPr/>
          <p:nvPr/>
        </p:nvSpPr>
        <p:spPr>
          <a:xfrm>
            <a:off x="360000" y="5594967"/>
            <a:ext cx="8090310" cy="506339"/>
          </a:xfrm>
          <a:prstGeom prst="chevron">
            <a:avLst/>
          </a:prstGeom>
          <a:solidFill>
            <a:schemeClr val="bg1"/>
          </a:solidFill>
          <a:ln w="19050">
            <a:solidFill>
              <a:srgbClr val="E50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solidFill>
                  <a:schemeClr val="tx1"/>
                </a:solidFill>
              </a:rPr>
              <a:t>MLaw + LLM in 4 Semestern</a:t>
            </a:r>
          </a:p>
        </p:txBody>
      </p:sp>
    </p:spTree>
    <p:extLst>
      <p:ext uri="{BB962C8B-B14F-4D97-AF65-F5344CB8AC3E}">
        <p14:creationId xmlns:p14="http://schemas.microsoft.com/office/powerpoint/2010/main" val="1712783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61852-5713-49E5-8D59-ADD4C3889315}"/>
              </a:ext>
            </a:extLst>
          </p:cNvPr>
          <p:cNvSpPr>
            <a:spLocks noGrp="1"/>
          </p:cNvSpPr>
          <p:nvPr>
            <p:ph type="title"/>
          </p:nvPr>
        </p:nvSpPr>
        <p:spPr/>
        <p:txBody>
          <a:bodyPr/>
          <a:lstStyle/>
          <a:p>
            <a:r>
              <a:rPr lang="de-CH" dirty="0"/>
              <a:t>Voraussetzungen für ein double-</a:t>
            </a:r>
            <a:r>
              <a:rPr lang="de-CH" dirty="0" err="1"/>
              <a:t>degree</a:t>
            </a:r>
            <a:r>
              <a:rPr lang="de-CH" dirty="0"/>
              <a:t> </a:t>
            </a:r>
            <a:r>
              <a:rPr lang="de-CH" dirty="0" err="1"/>
              <a:t>masterstudium</a:t>
            </a:r>
            <a:endParaRPr lang="de-CH" dirty="0"/>
          </a:p>
        </p:txBody>
      </p:sp>
      <p:sp>
        <p:nvSpPr>
          <p:cNvPr id="5" name="Foliennummernplatzhalter 4">
            <a:extLst>
              <a:ext uri="{FF2B5EF4-FFF2-40B4-BE49-F238E27FC236}">
                <a16:creationId xmlns:a16="http://schemas.microsoft.com/office/drawing/2014/main" id="{29BDD3BD-DD29-4B54-BF53-86BAD5D4813F}"/>
              </a:ext>
            </a:extLst>
          </p:cNvPr>
          <p:cNvSpPr>
            <a:spLocks noGrp="1"/>
          </p:cNvSpPr>
          <p:nvPr>
            <p:ph type="sldNum" sz="quarter" idx="12"/>
          </p:nvPr>
        </p:nvSpPr>
        <p:spPr/>
        <p:txBody>
          <a:bodyPr/>
          <a:lstStyle/>
          <a:p>
            <a:endParaRPr lang="de-CH" dirty="0"/>
          </a:p>
        </p:txBody>
      </p:sp>
      <p:sp>
        <p:nvSpPr>
          <p:cNvPr id="6" name="Textplatzhalter 5">
            <a:extLst>
              <a:ext uri="{FF2B5EF4-FFF2-40B4-BE49-F238E27FC236}">
                <a16:creationId xmlns:a16="http://schemas.microsoft.com/office/drawing/2014/main" id="{0E6565AD-178C-4471-B37D-75AA28D30C24}"/>
              </a:ext>
            </a:extLst>
          </p:cNvPr>
          <p:cNvSpPr>
            <a:spLocks noGrp="1"/>
          </p:cNvSpPr>
          <p:nvPr>
            <p:ph type="body" sz="quarter" idx="13"/>
          </p:nvPr>
        </p:nvSpPr>
        <p:spPr>
          <a:xfrm>
            <a:off x="358775" y="1897229"/>
            <a:ext cx="10223500" cy="4752974"/>
          </a:xfrm>
        </p:spPr>
        <p:txBody>
          <a:bodyPr/>
          <a:lstStyle/>
          <a:p>
            <a:pPr marL="354013" indent="-354013">
              <a:buFont typeface="Wingdings" panose="05000000000000000000" pitchFamily="2" charset="2"/>
              <a:buChar char="§"/>
              <a:defRPr/>
            </a:pPr>
            <a:r>
              <a:rPr lang="de-CH" dirty="0"/>
              <a:t>Immatrikulation auf Masterstufe</a:t>
            </a:r>
          </a:p>
          <a:p>
            <a:pPr marL="354013" indent="-354013">
              <a:buFont typeface="Wingdings" panose="05000000000000000000" pitchFamily="2" charset="2"/>
              <a:buChar char="§"/>
              <a:defRPr/>
            </a:pPr>
            <a:r>
              <a:rPr lang="de-CH" dirty="0"/>
              <a:t>Bachelorabschluss Ø 4,8 (cum laude)</a:t>
            </a:r>
          </a:p>
          <a:p>
            <a:pPr marL="354013" indent="-354013">
              <a:buFont typeface="Wingdings" panose="05000000000000000000" pitchFamily="2" charset="2"/>
              <a:buChar char="§"/>
              <a:defRPr/>
            </a:pPr>
            <a:r>
              <a:rPr lang="de-CH" dirty="0"/>
              <a:t>Auflageprüfungen bereits bestanden </a:t>
            </a:r>
            <a:br>
              <a:rPr lang="de-CH" dirty="0"/>
            </a:br>
            <a:r>
              <a:rPr lang="de-CH" dirty="0"/>
              <a:t>oder Abschluss im Bewerbungs-</a:t>
            </a:r>
            <a:br>
              <a:rPr lang="de-CH" dirty="0"/>
            </a:br>
            <a:r>
              <a:rPr lang="de-CH" dirty="0" err="1"/>
              <a:t>semester</a:t>
            </a:r>
            <a:r>
              <a:rPr lang="de-CH" dirty="0"/>
              <a:t> (Ø 4,8 FH-Abschluss</a:t>
            </a:r>
            <a:br>
              <a:rPr lang="de-CH" dirty="0"/>
            </a:br>
            <a:r>
              <a:rPr lang="de-CH" dirty="0"/>
              <a:t>und Ø 4,8 Auflageprüfungen) </a:t>
            </a:r>
          </a:p>
          <a:p>
            <a:pPr marL="354013" indent="-354013">
              <a:buFont typeface="Wingdings" panose="05000000000000000000" pitchFamily="2" charset="2"/>
              <a:buChar char="§"/>
              <a:defRPr/>
            </a:pPr>
            <a:r>
              <a:rPr lang="de-CH" dirty="0"/>
              <a:t>IELTS / TOEFL gem. Anforderungen</a:t>
            </a:r>
            <a:br>
              <a:rPr lang="de-CH" dirty="0"/>
            </a:br>
            <a:r>
              <a:rPr lang="de-CH" dirty="0"/>
              <a:t>der Partneruniversität</a:t>
            </a:r>
          </a:p>
          <a:p>
            <a:pPr marL="354013" indent="-354013">
              <a:buFont typeface="Wingdings" panose="05000000000000000000" pitchFamily="2" charset="2"/>
              <a:buChar char="§"/>
              <a:defRPr/>
            </a:pPr>
            <a:r>
              <a:rPr lang="de-CH" dirty="0"/>
              <a:t>Anmeldung bis 1. November</a:t>
            </a:r>
          </a:p>
          <a:p>
            <a:pPr marL="354013" indent="-354013">
              <a:buFont typeface="Wingdings" panose="05000000000000000000" pitchFamily="2" charset="2"/>
              <a:buChar char="§"/>
              <a:defRPr/>
            </a:pPr>
            <a:endParaRPr lang="de-CH" dirty="0"/>
          </a:p>
          <a:p>
            <a:endParaRPr lang="de-CH" dirty="0"/>
          </a:p>
        </p:txBody>
      </p:sp>
      <p:pic>
        <p:nvPicPr>
          <p:cNvPr id="18" name="Grafik 17">
            <a:extLst>
              <a:ext uri="{FF2B5EF4-FFF2-40B4-BE49-F238E27FC236}">
                <a16:creationId xmlns:a16="http://schemas.microsoft.com/office/drawing/2014/main" id="{8053A686-6476-4CEE-9405-B7B6DECB104D}"/>
              </a:ext>
            </a:extLst>
          </p:cNvPr>
          <p:cNvPicPr>
            <a:picLocks noChangeAspect="1"/>
          </p:cNvPicPr>
          <p:nvPr/>
        </p:nvPicPr>
        <p:blipFill rotWithShape="1">
          <a:blip r:embed="rId3">
            <a:extLst>
              <a:ext uri="{28A0092B-C50C-407E-A947-70E740481C1C}">
                <a14:useLocalDpi xmlns:a14="http://schemas.microsoft.com/office/drawing/2010/main" val="0"/>
              </a:ext>
            </a:extLst>
          </a:blip>
          <a:srcRect l="4262" r="5361"/>
          <a:stretch/>
        </p:blipFill>
        <p:spPr>
          <a:xfrm>
            <a:off x="4839723" y="1897230"/>
            <a:ext cx="5742552" cy="4238099"/>
          </a:xfrm>
          <a:prstGeom prst="rect">
            <a:avLst/>
          </a:prstGeom>
        </p:spPr>
      </p:pic>
    </p:spTree>
    <p:extLst>
      <p:ext uri="{BB962C8B-B14F-4D97-AF65-F5344CB8AC3E}">
        <p14:creationId xmlns:p14="http://schemas.microsoft.com/office/powerpoint/2010/main" val="2896875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61852-5713-49E5-8D59-ADD4C3889315}"/>
              </a:ext>
            </a:extLst>
          </p:cNvPr>
          <p:cNvSpPr>
            <a:spLocks noGrp="1"/>
          </p:cNvSpPr>
          <p:nvPr>
            <p:ph type="title"/>
          </p:nvPr>
        </p:nvSpPr>
        <p:spPr/>
        <p:txBody>
          <a:bodyPr/>
          <a:lstStyle/>
          <a:p>
            <a:r>
              <a:rPr lang="de-CH" dirty="0"/>
              <a:t>Weshalb ein</a:t>
            </a:r>
            <a:br>
              <a:rPr lang="de-CH" dirty="0"/>
            </a:br>
            <a:r>
              <a:rPr lang="de-CH" dirty="0"/>
              <a:t>double-</a:t>
            </a:r>
            <a:r>
              <a:rPr lang="de-CH" dirty="0" err="1"/>
              <a:t>degree</a:t>
            </a:r>
            <a:r>
              <a:rPr lang="de-CH" dirty="0"/>
              <a:t> </a:t>
            </a:r>
            <a:br>
              <a:rPr lang="de-CH" dirty="0"/>
            </a:br>
            <a:r>
              <a:rPr lang="de-CH" dirty="0"/>
              <a:t>Masterstudium?</a:t>
            </a:r>
          </a:p>
        </p:txBody>
      </p:sp>
      <p:sp>
        <p:nvSpPr>
          <p:cNvPr id="6" name="Textplatzhalter 5">
            <a:extLst>
              <a:ext uri="{FF2B5EF4-FFF2-40B4-BE49-F238E27FC236}">
                <a16:creationId xmlns:a16="http://schemas.microsoft.com/office/drawing/2014/main" id="{0E6565AD-178C-4471-B37D-75AA28D30C24}"/>
              </a:ext>
            </a:extLst>
          </p:cNvPr>
          <p:cNvSpPr>
            <a:spLocks noGrp="1"/>
          </p:cNvSpPr>
          <p:nvPr>
            <p:ph type="body" sz="quarter" idx="14"/>
          </p:nvPr>
        </p:nvSpPr>
        <p:spPr>
          <a:xfrm>
            <a:off x="5535430" y="1009863"/>
            <a:ext cx="5039088" cy="2764364"/>
          </a:xfrm>
        </p:spPr>
        <p:txBody>
          <a:bodyPr/>
          <a:lstStyle/>
          <a:p>
            <a:pPr marL="354013" indent="-354013">
              <a:buFont typeface="Wingdings" panose="05000000000000000000" pitchFamily="2" charset="2"/>
              <a:buChar char="§"/>
              <a:defRPr/>
            </a:pPr>
            <a:r>
              <a:rPr lang="de-CH" dirty="0"/>
              <a:t>1 Studium – 2 Abschlüsse</a:t>
            </a:r>
          </a:p>
          <a:p>
            <a:pPr marL="354013" indent="-354013">
              <a:buFont typeface="Wingdings" panose="05000000000000000000" pitchFamily="2" charset="2"/>
              <a:buChar char="§"/>
              <a:defRPr/>
            </a:pPr>
            <a:r>
              <a:rPr lang="de-CH" dirty="0"/>
              <a:t>Wettbewerbsvorteil auf dem Arbeitsmarkt</a:t>
            </a:r>
          </a:p>
          <a:p>
            <a:pPr marL="354013" indent="-354013">
              <a:buFont typeface="Wingdings" panose="05000000000000000000" pitchFamily="2" charset="2"/>
              <a:buChar char="§"/>
              <a:defRPr/>
            </a:pPr>
            <a:r>
              <a:rPr lang="de-CH" dirty="0"/>
              <a:t>Höhere Lohnaussichten</a:t>
            </a:r>
          </a:p>
          <a:p>
            <a:pPr marL="354013" indent="-354013">
              <a:buFont typeface="Wingdings" panose="05000000000000000000" pitchFamily="2" charset="2"/>
              <a:buChar char="§"/>
              <a:defRPr/>
            </a:pPr>
            <a:r>
              <a:rPr lang="de-CH" dirty="0"/>
              <a:t>Möglichkeit finanzieller Unterstützung</a:t>
            </a:r>
          </a:p>
          <a:p>
            <a:pPr marL="354013" indent="-354013">
              <a:buFont typeface="Wingdings" panose="05000000000000000000" pitchFamily="2" charset="2"/>
              <a:buChar char="§"/>
              <a:defRPr/>
            </a:pPr>
            <a:r>
              <a:rPr lang="de-CH" dirty="0"/>
              <a:t>Networking</a:t>
            </a:r>
            <a:br>
              <a:rPr lang="de-CH" dirty="0"/>
            </a:br>
            <a:endParaRPr lang="de-CH" dirty="0"/>
          </a:p>
          <a:p>
            <a:endParaRPr lang="de-CH" dirty="0"/>
          </a:p>
        </p:txBody>
      </p:sp>
      <p:pic>
        <p:nvPicPr>
          <p:cNvPr id="3" name="Grafik 2">
            <a:extLst>
              <a:ext uri="{FF2B5EF4-FFF2-40B4-BE49-F238E27FC236}">
                <a16:creationId xmlns:a16="http://schemas.microsoft.com/office/drawing/2014/main" id="{9A95D3BE-AC74-25D7-F8E7-93952897FB68}"/>
              </a:ext>
            </a:extLst>
          </p:cNvPr>
          <p:cNvPicPr>
            <a:picLocks noChangeAspect="1"/>
          </p:cNvPicPr>
          <p:nvPr/>
        </p:nvPicPr>
        <p:blipFill>
          <a:blip r:embed="rId3">
            <a:extLst>
              <a:ext uri="{28A0092B-C50C-407E-A947-70E740481C1C}">
                <a14:useLocalDpi xmlns:a14="http://schemas.microsoft.com/office/drawing/2010/main" val="0"/>
              </a:ext>
            </a:extLst>
          </a:blip>
          <a:srcRect t="142"/>
          <a:stretch>
            <a:fillRect/>
          </a:stretch>
        </p:blipFill>
        <p:spPr>
          <a:xfrm>
            <a:off x="5472112" y="3072384"/>
            <a:ext cx="5040000" cy="2831003"/>
          </a:xfrm>
          <a:prstGeom prst="rect">
            <a:avLst/>
          </a:prstGeom>
        </p:spPr>
      </p:pic>
      <p:pic>
        <p:nvPicPr>
          <p:cNvPr id="5" name="Grafik 4">
            <a:extLst>
              <a:ext uri="{FF2B5EF4-FFF2-40B4-BE49-F238E27FC236}">
                <a16:creationId xmlns:a16="http://schemas.microsoft.com/office/drawing/2014/main" id="{610FBDD0-980A-26D8-5337-E671EBACD179}"/>
              </a:ext>
            </a:extLst>
          </p:cNvPr>
          <p:cNvPicPr>
            <a:picLocks noChangeAspect="1"/>
          </p:cNvPicPr>
          <p:nvPr/>
        </p:nvPicPr>
        <p:blipFill rotWithShape="1">
          <a:blip r:embed="rId4">
            <a:extLst>
              <a:ext uri="{28A0092B-C50C-407E-A947-70E740481C1C}">
                <a14:useLocalDpi xmlns:a14="http://schemas.microsoft.com/office/drawing/2010/main" val="0"/>
              </a:ext>
            </a:extLst>
          </a:blip>
          <a:srcRect t="4801" b="-1"/>
          <a:stretch>
            <a:fillRect/>
          </a:stretch>
        </p:blipFill>
        <p:spPr>
          <a:xfrm>
            <a:off x="358931" y="3072383"/>
            <a:ext cx="5040000" cy="2831003"/>
          </a:xfrm>
          <a:prstGeom prst="rect">
            <a:avLst/>
          </a:prstGeom>
        </p:spPr>
      </p:pic>
    </p:spTree>
    <p:extLst>
      <p:ext uri="{BB962C8B-B14F-4D97-AF65-F5344CB8AC3E}">
        <p14:creationId xmlns:p14="http://schemas.microsoft.com/office/powerpoint/2010/main" val="83223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D1CD6C6-9CA5-471C-903D-CBAA586FBEF6}"/>
              </a:ext>
            </a:extLst>
          </p:cNvPr>
          <p:cNvSpPr>
            <a:spLocks noGrp="1"/>
          </p:cNvSpPr>
          <p:nvPr>
            <p:ph type="title"/>
          </p:nvPr>
        </p:nvSpPr>
        <p:spPr>
          <a:xfrm>
            <a:off x="361225" y="1021738"/>
            <a:ext cx="9900000" cy="360000"/>
          </a:xfrm>
        </p:spPr>
        <p:txBody>
          <a:bodyPr/>
          <a:lstStyle/>
          <a:p>
            <a:r>
              <a:rPr lang="de-CH" dirty="0"/>
              <a:t>Herzlich willkommen an der rechtswissenschaftlichen </a:t>
            </a:r>
            <a:r>
              <a:rPr lang="de-CH" dirty="0" err="1"/>
              <a:t>fakultät</a:t>
            </a:r>
            <a:endParaRPr lang="de-CH" dirty="0"/>
          </a:p>
        </p:txBody>
      </p:sp>
      <p:sp>
        <p:nvSpPr>
          <p:cNvPr id="2" name="Textfeld 1">
            <a:extLst>
              <a:ext uri="{FF2B5EF4-FFF2-40B4-BE49-F238E27FC236}">
                <a16:creationId xmlns:a16="http://schemas.microsoft.com/office/drawing/2014/main" id="{A1430792-BAC3-47D1-B1BB-374A94D07BE3}"/>
              </a:ext>
            </a:extLst>
          </p:cNvPr>
          <p:cNvSpPr txBox="1"/>
          <p:nvPr/>
        </p:nvSpPr>
        <p:spPr>
          <a:xfrm>
            <a:off x="356412" y="5919528"/>
            <a:ext cx="7234091" cy="246221"/>
          </a:xfrm>
          <a:prstGeom prst="rect">
            <a:avLst/>
          </a:prstGeom>
          <a:noFill/>
        </p:spPr>
        <p:txBody>
          <a:bodyPr wrap="square" lIns="0" tIns="0" rIns="0" bIns="0" rtlCol="0">
            <a:spAutoFit/>
          </a:bodyPr>
          <a:lstStyle/>
          <a:p>
            <a:r>
              <a:rPr lang="de-CH" sz="1600" dirty="0"/>
              <a:t>Fakultätsmanagerin </a:t>
            </a:r>
            <a:r>
              <a:rPr lang="de-CH" sz="1600" dirty="0" err="1"/>
              <a:t>lic.</a:t>
            </a:r>
            <a:r>
              <a:rPr lang="de-CH" sz="1600" dirty="0"/>
              <a:t> </a:t>
            </a:r>
            <a:r>
              <a:rPr lang="de-CH" sz="1600" dirty="0" err="1"/>
              <a:t>iur</a:t>
            </a:r>
            <a:r>
              <a:rPr lang="de-CH" sz="1600" dirty="0"/>
              <a:t>. Madeleine Stämpfli | Dekan Prof. Dr. Andreas Eicker</a:t>
            </a:r>
          </a:p>
        </p:txBody>
      </p:sp>
      <p:pic>
        <p:nvPicPr>
          <p:cNvPr id="7" name="Grafik 6" descr="Ein Bild, das Menschliches Gesicht, Kleidung, Person, Lächeln enthält.&#10;&#10;KI-generierte Inhalte können fehlerhaft sein.">
            <a:extLst>
              <a:ext uri="{FF2B5EF4-FFF2-40B4-BE49-F238E27FC236}">
                <a16:creationId xmlns:a16="http://schemas.microsoft.com/office/drawing/2014/main" id="{2D49BCB0-E505-EB1D-EE4C-3868EA09B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13" y="1790437"/>
            <a:ext cx="7148910" cy="4021262"/>
          </a:xfrm>
          <a:prstGeom prst="rect">
            <a:avLst/>
          </a:prstGeom>
        </p:spPr>
      </p:pic>
    </p:spTree>
    <p:extLst>
      <p:ext uri="{BB962C8B-B14F-4D97-AF65-F5344CB8AC3E}">
        <p14:creationId xmlns:p14="http://schemas.microsoft.com/office/powerpoint/2010/main" val="2948574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41B09-34B6-49B7-BE0B-E8A64D1EE454}"/>
              </a:ext>
            </a:extLst>
          </p:cNvPr>
          <p:cNvSpPr>
            <a:spLocks noGrp="1"/>
          </p:cNvSpPr>
          <p:nvPr>
            <p:ph type="title"/>
          </p:nvPr>
        </p:nvSpPr>
        <p:spPr/>
        <p:txBody>
          <a:bodyPr/>
          <a:lstStyle/>
          <a:p>
            <a:r>
              <a:rPr lang="de-CH" dirty="0" err="1"/>
              <a:t>mobilität</a:t>
            </a:r>
            <a:endParaRPr lang="de-CH" dirty="0"/>
          </a:p>
        </p:txBody>
      </p:sp>
    </p:spTree>
    <p:extLst>
      <p:ext uri="{BB962C8B-B14F-4D97-AF65-F5344CB8AC3E}">
        <p14:creationId xmlns:p14="http://schemas.microsoft.com/office/powerpoint/2010/main" val="2936707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61852-5713-49E5-8D59-ADD4C3889315}"/>
              </a:ext>
            </a:extLst>
          </p:cNvPr>
          <p:cNvSpPr>
            <a:spLocks noGrp="1"/>
          </p:cNvSpPr>
          <p:nvPr>
            <p:ph type="title"/>
          </p:nvPr>
        </p:nvSpPr>
        <p:spPr>
          <a:xfrm>
            <a:off x="360000" y="1009864"/>
            <a:ext cx="9109120" cy="511627"/>
          </a:xfrm>
        </p:spPr>
        <p:txBody>
          <a:bodyPr/>
          <a:lstStyle/>
          <a:p>
            <a:r>
              <a:rPr lang="de-CH" dirty="0"/>
              <a:t>Mobilitätsprogramme</a:t>
            </a:r>
            <a:br>
              <a:rPr lang="de-CH" dirty="0"/>
            </a:br>
            <a:br>
              <a:rPr lang="de-CH" dirty="0"/>
            </a:br>
            <a:endParaRPr lang="de-CH" dirty="0"/>
          </a:p>
        </p:txBody>
      </p:sp>
      <p:sp>
        <p:nvSpPr>
          <p:cNvPr id="6" name="Textplatzhalter 5">
            <a:extLst>
              <a:ext uri="{FF2B5EF4-FFF2-40B4-BE49-F238E27FC236}">
                <a16:creationId xmlns:a16="http://schemas.microsoft.com/office/drawing/2014/main" id="{0E6565AD-178C-4471-B37D-75AA28D30C24}"/>
              </a:ext>
            </a:extLst>
          </p:cNvPr>
          <p:cNvSpPr>
            <a:spLocks noGrp="1"/>
          </p:cNvSpPr>
          <p:nvPr>
            <p:ph type="body" sz="quarter" idx="14"/>
          </p:nvPr>
        </p:nvSpPr>
        <p:spPr>
          <a:xfrm>
            <a:off x="360000" y="2079401"/>
            <a:ext cx="3602400" cy="3860800"/>
          </a:xfrm>
        </p:spPr>
        <p:txBody>
          <a:bodyPr/>
          <a:lstStyle/>
          <a:p>
            <a:pPr marL="354013" indent="-354013">
              <a:buFont typeface="Wingdings" panose="05000000000000000000" pitchFamily="2" charset="2"/>
              <a:buChar char="§"/>
              <a:defRPr/>
            </a:pPr>
            <a:r>
              <a:rPr lang="de-CH" dirty="0"/>
              <a:t>CH-</a:t>
            </a:r>
            <a:r>
              <a:rPr lang="de-CH" dirty="0" err="1"/>
              <a:t>Unimobil</a:t>
            </a:r>
            <a:r>
              <a:rPr lang="de-CH" dirty="0"/>
              <a:t> (Schweiz)</a:t>
            </a:r>
          </a:p>
          <a:p>
            <a:pPr marL="354013" indent="-354013">
              <a:buFont typeface="Wingdings" panose="05000000000000000000" pitchFamily="2" charset="2"/>
              <a:buChar char="§"/>
              <a:defRPr/>
            </a:pPr>
            <a:endParaRPr lang="de-CH" dirty="0"/>
          </a:p>
          <a:p>
            <a:pPr marL="354013" indent="-354013">
              <a:buFont typeface="Wingdings" panose="05000000000000000000" pitchFamily="2" charset="2"/>
              <a:buChar char="§"/>
              <a:defRPr/>
            </a:pPr>
            <a:r>
              <a:rPr lang="de-CH" dirty="0"/>
              <a:t>SEMP (Europa)</a:t>
            </a:r>
          </a:p>
          <a:p>
            <a:pPr marL="354013" indent="-354013">
              <a:buFont typeface="Wingdings" panose="05000000000000000000" pitchFamily="2" charset="2"/>
              <a:buChar char="§"/>
              <a:defRPr/>
            </a:pPr>
            <a:endParaRPr lang="de-CH" dirty="0"/>
          </a:p>
          <a:p>
            <a:pPr marL="354013" indent="-354013">
              <a:buFont typeface="Wingdings" panose="05000000000000000000" pitchFamily="2" charset="2"/>
              <a:buChar char="§"/>
              <a:defRPr/>
            </a:pPr>
            <a:r>
              <a:rPr lang="de-CH" dirty="0"/>
              <a:t>Partnership (weltweit)</a:t>
            </a:r>
          </a:p>
          <a:p>
            <a:pPr>
              <a:defRPr/>
            </a:pPr>
            <a:endParaRPr lang="de-CH" dirty="0"/>
          </a:p>
        </p:txBody>
      </p:sp>
      <p:pic>
        <p:nvPicPr>
          <p:cNvPr id="3" name="Grafik 2">
            <a:extLst>
              <a:ext uri="{FF2B5EF4-FFF2-40B4-BE49-F238E27FC236}">
                <a16:creationId xmlns:a16="http://schemas.microsoft.com/office/drawing/2014/main" id="{66AC8182-34BA-4FB7-86F1-6808244F8AB7}"/>
              </a:ext>
            </a:extLst>
          </p:cNvPr>
          <p:cNvPicPr>
            <a:picLocks noChangeAspect="1"/>
          </p:cNvPicPr>
          <p:nvPr/>
        </p:nvPicPr>
        <p:blipFill rotWithShape="1">
          <a:blip r:embed="rId3"/>
          <a:srcRect l="18661" t="15410" r="18316" b="17748"/>
          <a:stretch/>
        </p:blipFill>
        <p:spPr>
          <a:xfrm>
            <a:off x="3688080" y="2079401"/>
            <a:ext cx="6897370" cy="4147887"/>
          </a:xfrm>
          <a:prstGeom prst="rect">
            <a:avLst/>
          </a:prstGeom>
        </p:spPr>
      </p:pic>
      <p:pic>
        <p:nvPicPr>
          <p:cNvPr id="7" name="Grafik 6">
            <a:extLst>
              <a:ext uri="{FF2B5EF4-FFF2-40B4-BE49-F238E27FC236}">
                <a16:creationId xmlns:a16="http://schemas.microsoft.com/office/drawing/2014/main" id="{895A5D01-F1FB-4421-A0ED-FEE4D8C14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99" y="4883660"/>
            <a:ext cx="3118899" cy="1347256"/>
          </a:xfrm>
          <a:prstGeom prst="rect">
            <a:avLst/>
          </a:prstGeom>
        </p:spPr>
      </p:pic>
    </p:spTree>
    <p:extLst>
      <p:ext uri="{BB962C8B-B14F-4D97-AF65-F5344CB8AC3E}">
        <p14:creationId xmlns:p14="http://schemas.microsoft.com/office/powerpoint/2010/main" val="3731700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40019-B8A7-A4E5-C8ED-FE6EEA199E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98BC77-19D4-D6D3-FD43-4A88D065EFA9}"/>
              </a:ext>
            </a:extLst>
          </p:cNvPr>
          <p:cNvSpPr>
            <a:spLocks noGrp="1"/>
          </p:cNvSpPr>
          <p:nvPr>
            <p:ph type="title"/>
          </p:nvPr>
        </p:nvSpPr>
        <p:spPr/>
        <p:txBody>
          <a:bodyPr/>
          <a:lstStyle/>
          <a:p>
            <a:r>
              <a:rPr lang="de-CH" dirty="0"/>
              <a:t>Vorteile eines </a:t>
            </a:r>
            <a:r>
              <a:rPr lang="de-CH" dirty="0" err="1"/>
              <a:t>mobilitätssemesters</a:t>
            </a:r>
            <a:endParaRPr lang="de-CH" dirty="0"/>
          </a:p>
        </p:txBody>
      </p:sp>
      <p:sp>
        <p:nvSpPr>
          <p:cNvPr id="6" name="Textplatzhalter 5">
            <a:extLst>
              <a:ext uri="{FF2B5EF4-FFF2-40B4-BE49-F238E27FC236}">
                <a16:creationId xmlns:a16="http://schemas.microsoft.com/office/drawing/2014/main" id="{AFB033D5-66C0-A0E8-8394-476445E79521}"/>
              </a:ext>
            </a:extLst>
          </p:cNvPr>
          <p:cNvSpPr>
            <a:spLocks noGrp="1"/>
          </p:cNvSpPr>
          <p:nvPr>
            <p:ph type="body" sz="quarter" idx="14"/>
          </p:nvPr>
        </p:nvSpPr>
        <p:spPr/>
        <p:txBody>
          <a:bodyPr/>
          <a:lstStyle/>
          <a:p>
            <a:pPr marL="354013" indent="-354013">
              <a:buFont typeface="Wingdings" panose="05000000000000000000" pitchFamily="2" charset="2"/>
              <a:buChar char="§"/>
              <a:defRPr/>
            </a:pPr>
            <a:r>
              <a:rPr lang="de-CH" dirty="0"/>
              <a:t>Einmaliges Abenteuer!</a:t>
            </a:r>
          </a:p>
          <a:p>
            <a:pPr marL="354013" indent="-354013">
              <a:buFont typeface="Wingdings" panose="05000000000000000000" pitchFamily="2" charset="2"/>
              <a:buChar char="§"/>
              <a:defRPr/>
            </a:pPr>
            <a:r>
              <a:rPr lang="de-CH" dirty="0"/>
              <a:t>Persönlichkeitsentwicklung</a:t>
            </a:r>
          </a:p>
          <a:p>
            <a:pPr marL="354013" indent="-354013">
              <a:buFont typeface="Wingdings" panose="05000000000000000000" pitchFamily="2" charset="2"/>
              <a:buChar char="§"/>
              <a:defRPr/>
            </a:pPr>
            <a:r>
              <a:rPr lang="de-CH" dirty="0"/>
              <a:t>Eintauchen in eine andere Kultur</a:t>
            </a:r>
          </a:p>
          <a:p>
            <a:pPr marL="354013" indent="-354013">
              <a:buFont typeface="Wingdings" panose="05000000000000000000" pitchFamily="2" charset="2"/>
              <a:buChar char="§"/>
              <a:defRPr/>
            </a:pPr>
            <a:r>
              <a:rPr lang="de-CH" dirty="0"/>
              <a:t>Mehrwert im CV</a:t>
            </a:r>
          </a:p>
          <a:p>
            <a:endParaRPr lang="de-CH" dirty="0"/>
          </a:p>
        </p:txBody>
      </p:sp>
      <p:pic>
        <p:nvPicPr>
          <p:cNvPr id="3" name="Grafik 2">
            <a:extLst>
              <a:ext uri="{FF2B5EF4-FFF2-40B4-BE49-F238E27FC236}">
                <a16:creationId xmlns:a16="http://schemas.microsoft.com/office/drawing/2014/main" id="{080BE8B7-A810-B148-D2D4-000148DEC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112" y="2746474"/>
            <a:ext cx="5256000" cy="3502732"/>
          </a:xfrm>
          <a:prstGeom prst="rect">
            <a:avLst/>
          </a:prstGeom>
        </p:spPr>
      </p:pic>
      <p:pic>
        <p:nvPicPr>
          <p:cNvPr id="4" name="Grafik 3">
            <a:extLst>
              <a:ext uri="{FF2B5EF4-FFF2-40B4-BE49-F238E27FC236}">
                <a16:creationId xmlns:a16="http://schemas.microsoft.com/office/drawing/2014/main" id="{67666548-4D83-1DCB-D8B2-2C424EA18CE2}"/>
              </a:ext>
            </a:extLst>
          </p:cNvPr>
          <p:cNvPicPr>
            <a:picLocks noChangeAspect="1"/>
          </p:cNvPicPr>
          <p:nvPr/>
        </p:nvPicPr>
        <p:blipFill rotWithShape="1">
          <a:blip r:embed="rId4">
            <a:extLst>
              <a:ext uri="{28A0092B-C50C-407E-A947-70E740481C1C}">
                <a14:useLocalDpi xmlns:a14="http://schemas.microsoft.com/office/drawing/2010/main" val="0"/>
              </a:ext>
            </a:extLst>
          </a:blip>
          <a:srcRect l="4473" t="22096" r="10344" b="2213"/>
          <a:stretch>
            <a:fillRect/>
          </a:stretch>
        </p:blipFill>
        <p:spPr>
          <a:xfrm>
            <a:off x="141863" y="2746474"/>
            <a:ext cx="5256000" cy="3502732"/>
          </a:xfrm>
          <a:prstGeom prst="rect">
            <a:avLst/>
          </a:prstGeom>
        </p:spPr>
      </p:pic>
    </p:spTree>
    <p:extLst>
      <p:ext uri="{BB962C8B-B14F-4D97-AF65-F5344CB8AC3E}">
        <p14:creationId xmlns:p14="http://schemas.microsoft.com/office/powerpoint/2010/main" val="1170428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92856-7370-4462-8E3A-8BDB0A3848B9}"/>
              </a:ext>
            </a:extLst>
          </p:cNvPr>
          <p:cNvSpPr>
            <a:spLocks noGrp="1"/>
          </p:cNvSpPr>
          <p:nvPr>
            <p:ph type="title"/>
          </p:nvPr>
        </p:nvSpPr>
        <p:spPr>
          <a:xfrm>
            <a:off x="360112" y="1052513"/>
            <a:ext cx="10224000" cy="360000"/>
          </a:xfrm>
        </p:spPr>
        <p:txBody>
          <a:bodyPr/>
          <a:lstStyle/>
          <a:p>
            <a:r>
              <a:rPr lang="de-CH" dirty="0"/>
              <a:t>Wir unterstützen sie bei ihrer Studienplanung</a:t>
            </a:r>
          </a:p>
        </p:txBody>
      </p:sp>
      <p:sp>
        <p:nvSpPr>
          <p:cNvPr id="4" name="Textplatzhalter 3">
            <a:extLst>
              <a:ext uri="{FF2B5EF4-FFF2-40B4-BE49-F238E27FC236}">
                <a16:creationId xmlns:a16="http://schemas.microsoft.com/office/drawing/2014/main" id="{311BA792-D600-405D-9027-F0CCC597890D}"/>
              </a:ext>
            </a:extLst>
          </p:cNvPr>
          <p:cNvSpPr>
            <a:spLocks noGrp="1"/>
          </p:cNvSpPr>
          <p:nvPr>
            <p:ph type="body" sz="quarter" idx="13"/>
          </p:nvPr>
        </p:nvSpPr>
        <p:spPr>
          <a:xfrm>
            <a:off x="358775" y="1495331"/>
            <a:ext cx="10223500" cy="4752974"/>
          </a:xfrm>
        </p:spPr>
        <p:txBody>
          <a:bodyPr/>
          <a:lstStyle/>
          <a:p>
            <a:pPr>
              <a:lnSpc>
                <a:spcPct val="100000"/>
              </a:lnSpc>
              <a:spcBef>
                <a:spcPct val="50000"/>
              </a:spcBef>
              <a:spcAft>
                <a:spcPct val="0"/>
              </a:spcAft>
            </a:pPr>
            <a:endParaRPr lang="de-CH" altLang="de-DE" sz="2400" b="1" cap="all" spc="30" dirty="0">
              <a:latin typeface="+mj-lt"/>
              <a:ea typeface="+mj-ea"/>
              <a:cs typeface="+mj-cs"/>
            </a:endParaRPr>
          </a:p>
          <a:p>
            <a:pPr>
              <a:lnSpc>
                <a:spcPct val="100000"/>
              </a:lnSpc>
              <a:spcBef>
                <a:spcPct val="50000"/>
              </a:spcBef>
              <a:spcAft>
                <a:spcPct val="0"/>
              </a:spcAft>
            </a:pPr>
            <a:r>
              <a:rPr lang="de-CH" altLang="de-DE" u="sng" dirty="0">
                <a:solidFill>
                  <a:schemeClr val="tx1"/>
                </a:solidFill>
                <a:uFill>
                  <a:solidFill>
                    <a:schemeClr val="tx1"/>
                  </a:solidFill>
                </a:uFill>
              </a:rPr>
              <a:t>studienberatung-rf@unilu.ch</a:t>
            </a:r>
            <a:r>
              <a:rPr lang="de-CH" altLang="de-DE" dirty="0">
                <a:solidFill>
                  <a:schemeClr val="tx1"/>
                </a:solidFill>
                <a:uFill>
                  <a:solidFill>
                    <a:schemeClr val="tx1"/>
                  </a:solidFill>
                </a:uFill>
              </a:rPr>
              <a:t> </a:t>
            </a:r>
            <a:r>
              <a:rPr lang="de-CH" altLang="de-DE" dirty="0">
                <a:solidFill>
                  <a:schemeClr val="tx1"/>
                </a:solidFill>
              </a:rPr>
              <a:t>| </a:t>
            </a:r>
            <a:r>
              <a:rPr lang="de-CH" altLang="de-DE" u="sng" dirty="0">
                <a:solidFill>
                  <a:schemeClr val="tx1"/>
                </a:solidFill>
                <a:uFill>
                  <a:solidFill>
                    <a:schemeClr val="tx1"/>
                  </a:solidFill>
                </a:uFill>
              </a:rPr>
              <a:t>www.unilu.ch/rf/beratung</a:t>
            </a:r>
          </a:p>
        </p:txBody>
      </p:sp>
      <p:grpSp>
        <p:nvGrpSpPr>
          <p:cNvPr id="5" name="Gruppieren 4">
            <a:extLst>
              <a:ext uri="{FF2B5EF4-FFF2-40B4-BE49-F238E27FC236}">
                <a16:creationId xmlns:a16="http://schemas.microsoft.com/office/drawing/2014/main" id="{B32055AF-34C5-417B-9FAC-D1AF4B0E6C3C}"/>
              </a:ext>
            </a:extLst>
          </p:cNvPr>
          <p:cNvGrpSpPr/>
          <p:nvPr/>
        </p:nvGrpSpPr>
        <p:grpSpPr>
          <a:xfrm>
            <a:off x="558727" y="2705543"/>
            <a:ext cx="2386667" cy="3188781"/>
            <a:chOff x="558727" y="2705543"/>
            <a:chExt cx="2386667" cy="3188781"/>
          </a:xfrm>
        </p:grpSpPr>
        <p:sp>
          <p:nvSpPr>
            <p:cNvPr id="3" name="Textfeld 2">
              <a:extLst>
                <a:ext uri="{FF2B5EF4-FFF2-40B4-BE49-F238E27FC236}">
                  <a16:creationId xmlns:a16="http://schemas.microsoft.com/office/drawing/2014/main" id="{BBC64DEF-DA23-451C-8C49-DDC3C75ECA80}"/>
                </a:ext>
              </a:extLst>
            </p:cNvPr>
            <p:cNvSpPr txBox="1"/>
            <p:nvPr/>
          </p:nvSpPr>
          <p:spPr>
            <a:xfrm>
              <a:off x="575819" y="5697154"/>
              <a:ext cx="2369575" cy="197170"/>
            </a:xfrm>
            <a:prstGeom prst="rect">
              <a:avLst/>
            </a:prstGeom>
            <a:noFill/>
          </p:spPr>
          <p:txBody>
            <a:bodyPr wrap="square" lIns="0" tIns="0" rIns="0" bIns="0" rtlCol="0">
              <a:spAutoFit/>
            </a:bodyPr>
            <a:lstStyle/>
            <a:p>
              <a:pPr>
                <a:lnSpc>
                  <a:spcPct val="117000"/>
                </a:lnSpc>
              </a:pPr>
              <a:r>
                <a:rPr lang="it-IT" sz="1200" b="1" dirty="0" err="1">
                  <a:solidFill>
                    <a:srgbClr val="000000"/>
                  </a:solidFill>
                </a:rPr>
                <a:t>lic</a:t>
              </a:r>
              <a:r>
                <a:rPr lang="it-IT" sz="1200" b="1" dirty="0">
                  <a:solidFill>
                    <a:srgbClr val="000000"/>
                  </a:solidFill>
                </a:rPr>
                <a:t>. iur. Flavia Canali </a:t>
              </a:r>
              <a:r>
                <a:rPr lang="it-IT" sz="1200" b="1" dirty="0" err="1">
                  <a:solidFill>
                    <a:srgbClr val="000000"/>
                  </a:solidFill>
                </a:rPr>
                <a:t>Villanueva</a:t>
              </a:r>
              <a:endParaRPr lang="de-CH" sz="1200" b="1" dirty="0">
                <a:solidFill>
                  <a:srgbClr val="000000"/>
                </a:solidFill>
              </a:endParaRPr>
            </a:p>
          </p:txBody>
        </p:sp>
        <p:pic>
          <p:nvPicPr>
            <p:cNvPr id="11" name="Grafik 10">
              <a:extLst>
                <a:ext uri="{FF2B5EF4-FFF2-40B4-BE49-F238E27FC236}">
                  <a16:creationId xmlns:a16="http://schemas.microsoft.com/office/drawing/2014/main" id="{98CA61C3-6494-4D6F-A1B6-84B804FB5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27" y="2705543"/>
              <a:ext cx="1994640" cy="2880000"/>
            </a:xfrm>
            <a:prstGeom prst="rect">
              <a:avLst/>
            </a:prstGeom>
          </p:spPr>
        </p:pic>
      </p:grpSp>
      <p:grpSp>
        <p:nvGrpSpPr>
          <p:cNvPr id="10" name="Gruppieren 9">
            <a:extLst>
              <a:ext uri="{FF2B5EF4-FFF2-40B4-BE49-F238E27FC236}">
                <a16:creationId xmlns:a16="http://schemas.microsoft.com/office/drawing/2014/main" id="{DCEC8A78-0D18-4651-9580-E4EBD94A344C}"/>
              </a:ext>
            </a:extLst>
          </p:cNvPr>
          <p:cNvGrpSpPr/>
          <p:nvPr/>
        </p:nvGrpSpPr>
        <p:grpSpPr>
          <a:xfrm>
            <a:off x="3406015" y="2705543"/>
            <a:ext cx="2390422" cy="3274074"/>
            <a:chOff x="3406015" y="2705543"/>
            <a:chExt cx="2390422" cy="3274074"/>
          </a:xfrm>
        </p:grpSpPr>
        <p:pic>
          <p:nvPicPr>
            <p:cNvPr id="13" name="Grafik 12">
              <a:extLst>
                <a:ext uri="{FF2B5EF4-FFF2-40B4-BE49-F238E27FC236}">
                  <a16:creationId xmlns:a16="http://schemas.microsoft.com/office/drawing/2014/main" id="{FA41FA40-7E14-47EF-9FFA-AEA0A5FBD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015" y="2705543"/>
              <a:ext cx="1994660" cy="2880000"/>
            </a:xfrm>
            <a:prstGeom prst="rect">
              <a:avLst/>
            </a:prstGeom>
          </p:spPr>
        </p:pic>
        <p:sp>
          <p:nvSpPr>
            <p:cNvPr id="14" name="Text Box 6">
              <a:extLst>
                <a:ext uri="{FF2B5EF4-FFF2-40B4-BE49-F238E27FC236}">
                  <a16:creationId xmlns:a16="http://schemas.microsoft.com/office/drawing/2014/main" id="{B0DD5269-1810-4B93-B156-63EE7F5A2584}"/>
                </a:ext>
              </a:extLst>
            </p:cNvPr>
            <p:cNvSpPr txBox="1">
              <a:spLocks noChangeArrowheads="1"/>
            </p:cNvSpPr>
            <p:nvPr/>
          </p:nvSpPr>
          <p:spPr bwMode="auto">
            <a:xfrm>
              <a:off x="3456437" y="5619617"/>
              <a:ext cx="234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rIns="0" anchor="ctr" anchorCtr="0">
              <a:noAutofit/>
            </a:bodyPr>
            <a:lstStyle>
              <a:lvl1pPr eaLnBrk="0" hangingPunct="0">
                <a:lnSpc>
                  <a:spcPct val="120000"/>
                </a:lnSpc>
                <a:spcAft>
                  <a:spcPts val="1200"/>
                </a:spcAft>
                <a:buFont typeface="Arial" charset="0"/>
                <a:buChar char="–"/>
                <a:defRPr sz="2400">
                  <a:solidFill>
                    <a:schemeClr val="tx1"/>
                  </a:solidFill>
                  <a:latin typeface="Arial" charset="0"/>
                </a:defRPr>
              </a:lvl1pPr>
              <a:lvl2pPr marL="742950" indent="-285750" eaLnBrk="0" hangingPunct="0">
                <a:lnSpc>
                  <a:spcPct val="120000"/>
                </a:lnSpc>
                <a:spcAft>
                  <a:spcPts val="1200"/>
                </a:spcAft>
                <a:buFont typeface="Arial" charset="0"/>
                <a:buChar char="–"/>
                <a:defRPr sz="2000">
                  <a:solidFill>
                    <a:schemeClr val="tx1"/>
                  </a:solidFill>
                  <a:latin typeface="Arial" charset="0"/>
                </a:defRPr>
              </a:lvl2pPr>
              <a:lvl3pPr marL="1143000" indent="-228600" eaLnBrk="0" hangingPunct="0">
                <a:lnSpc>
                  <a:spcPct val="120000"/>
                </a:lnSpc>
                <a:spcAft>
                  <a:spcPts val="1200"/>
                </a:spcAft>
                <a:buFont typeface="Arial" charset="0"/>
                <a:buChar char="–"/>
                <a:defRPr>
                  <a:solidFill>
                    <a:schemeClr val="tx1"/>
                  </a:solidFill>
                  <a:latin typeface="Arial" charset="0"/>
                </a:defRPr>
              </a:lvl3pPr>
              <a:lvl4pPr marL="1600200" indent="-228600" eaLnBrk="0" hangingPunct="0">
                <a:lnSpc>
                  <a:spcPct val="120000"/>
                </a:lnSpc>
                <a:spcAft>
                  <a:spcPts val="1200"/>
                </a:spcAft>
                <a:buFont typeface="Arial" charset="0"/>
                <a:buChar char="–"/>
                <a:defRPr>
                  <a:solidFill>
                    <a:schemeClr val="tx1"/>
                  </a:solidFill>
                  <a:latin typeface="Arial" charset="0"/>
                </a:defRPr>
              </a:lvl4pPr>
              <a:lvl5pPr marL="2057400" indent="-228600" eaLnBrk="0" hangingPunct="0">
                <a:lnSpc>
                  <a:spcPct val="120000"/>
                </a:lnSpc>
                <a:spcAft>
                  <a:spcPts val="1200"/>
                </a:spcAft>
                <a:buFont typeface="Arial" charset="0"/>
                <a:buChar char="–"/>
                <a:defRPr>
                  <a:solidFill>
                    <a:schemeClr val="tx1"/>
                  </a:solidFill>
                  <a:latin typeface="Arial" charset="0"/>
                </a:defRPr>
              </a:lvl5pPr>
              <a:lvl6pPr marL="2514600" indent="-228600" eaLnBrk="0" fontAlgn="base" hangingPunct="0">
                <a:lnSpc>
                  <a:spcPct val="120000"/>
                </a:lnSpc>
                <a:spcBef>
                  <a:spcPct val="0"/>
                </a:spcBef>
                <a:spcAft>
                  <a:spcPts val="1200"/>
                </a:spcAft>
                <a:buFont typeface="Arial" charset="0"/>
                <a:buChar char="–"/>
                <a:defRPr>
                  <a:solidFill>
                    <a:schemeClr val="tx1"/>
                  </a:solidFill>
                  <a:latin typeface="Arial" charset="0"/>
                </a:defRPr>
              </a:lvl6pPr>
              <a:lvl7pPr marL="2971800" indent="-228600" eaLnBrk="0" fontAlgn="base" hangingPunct="0">
                <a:lnSpc>
                  <a:spcPct val="120000"/>
                </a:lnSpc>
                <a:spcBef>
                  <a:spcPct val="0"/>
                </a:spcBef>
                <a:spcAft>
                  <a:spcPts val="1200"/>
                </a:spcAft>
                <a:buFont typeface="Arial" charset="0"/>
                <a:buChar char="–"/>
                <a:defRPr>
                  <a:solidFill>
                    <a:schemeClr val="tx1"/>
                  </a:solidFill>
                  <a:latin typeface="Arial" charset="0"/>
                </a:defRPr>
              </a:lvl7pPr>
              <a:lvl8pPr marL="3429000" indent="-228600" eaLnBrk="0" fontAlgn="base" hangingPunct="0">
                <a:lnSpc>
                  <a:spcPct val="120000"/>
                </a:lnSpc>
                <a:spcBef>
                  <a:spcPct val="0"/>
                </a:spcBef>
                <a:spcAft>
                  <a:spcPts val="1200"/>
                </a:spcAft>
                <a:buFont typeface="Arial" charset="0"/>
                <a:buChar char="–"/>
                <a:defRPr>
                  <a:solidFill>
                    <a:schemeClr val="tx1"/>
                  </a:solidFill>
                  <a:latin typeface="Arial" charset="0"/>
                </a:defRPr>
              </a:lvl8pPr>
              <a:lvl9pPr marL="3886200" indent="-228600" eaLnBrk="0" fontAlgn="base" hangingPunct="0">
                <a:lnSpc>
                  <a:spcPct val="120000"/>
                </a:lnSpc>
                <a:spcBef>
                  <a:spcPct val="0"/>
                </a:spcBef>
                <a:spcAft>
                  <a:spcPts val="1200"/>
                </a:spcAft>
                <a:buFont typeface="Arial" charset="0"/>
                <a:buChar char="–"/>
                <a:defRPr>
                  <a:solidFill>
                    <a:schemeClr val="tx1"/>
                  </a:solidFill>
                  <a:latin typeface="Arial" charset="0"/>
                </a:defRPr>
              </a:lvl9pPr>
            </a:lstStyle>
            <a:p>
              <a:pPr eaLnBrk="1" hangingPunct="1">
                <a:lnSpc>
                  <a:spcPct val="100000"/>
                </a:lnSpc>
                <a:spcAft>
                  <a:spcPct val="0"/>
                </a:spcAft>
                <a:buFontTx/>
                <a:buNone/>
              </a:pPr>
              <a:r>
                <a:rPr lang="de-CH" altLang="de-DE" sz="1200" b="1" dirty="0"/>
                <a:t>Daphne Röösli, MLaw</a:t>
              </a:r>
              <a:endParaRPr lang="de-CH" altLang="de-DE" sz="2800" b="1" dirty="0"/>
            </a:p>
          </p:txBody>
        </p:sp>
      </p:grpSp>
      <p:grpSp>
        <p:nvGrpSpPr>
          <p:cNvPr id="8" name="Gruppieren 7">
            <a:extLst>
              <a:ext uri="{FF2B5EF4-FFF2-40B4-BE49-F238E27FC236}">
                <a16:creationId xmlns:a16="http://schemas.microsoft.com/office/drawing/2014/main" id="{B61999F2-7912-426F-84F5-8DE63AEAEECB}"/>
              </a:ext>
            </a:extLst>
          </p:cNvPr>
          <p:cNvGrpSpPr/>
          <p:nvPr/>
        </p:nvGrpSpPr>
        <p:grpSpPr>
          <a:xfrm>
            <a:off x="6279371" y="2705543"/>
            <a:ext cx="2340000" cy="3284568"/>
            <a:chOff x="6393671" y="2705543"/>
            <a:chExt cx="2340000" cy="3284568"/>
          </a:xfrm>
        </p:grpSpPr>
        <p:pic>
          <p:nvPicPr>
            <p:cNvPr id="7" name="Grafik 6">
              <a:extLst>
                <a:ext uri="{FF2B5EF4-FFF2-40B4-BE49-F238E27FC236}">
                  <a16:creationId xmlns:a16="http://schemas.microsoft.com/office/drawing/2014/main" id="{8B2928F2-6B2D-4F9E-8AD7-1F4F35415024}"/>
                </a:ext>
              </a:extLst>
            </p:cNvPr>
            <p:cNvPicPr>
              <a:picLocks noChangeAspect="1"/>
            </p:cNvPicPr>
            <p:nvPr/>
          </p:nvPicPr>
          <p:blipFill rotWithShape="1">
            <a:blip r:embed="rId5">
              <a:extLst>
                <a:ext uri="{28A0092B-C50C-407E-A947-70E740481C1C}">
                  <a14:useLocalDpi xmlns:a14="http://schemas.microsoft.com/office/drawing/2010/main" val="0"/>
                </a:ext>
              </a:extLst>
            </a:blip>
            <a:srcRect l="20067" t="8784" r="17494" b="31540"/>
            <a:stretch/>
          </p:blipFill>
          <p:spPr>
            <a:xfrm>
              <a:off x="6408738" y="2705543"/>
              <a:ext cx="2008785" cy="2880000"/>
            </a:xfrm>
            <a:prstGeom prst="rect">
              <a:avLst/>
            </a:prstGeom>
          </p:spPr>
        </p:pic>
        <p:sp>
          <p:nvSpPr>
            <p:cNvPr id="16" name="Text Box 6">
              <a:extLst>
                <a:ext uri="{FF2B5EF4-FFF2-40B4-BE49-F238E27FC236}">
                  <a16:creationId xmlns:a16="http://schemas.microsoft.com/office/drawing/2014/main" id="{42EDBC7B-F3A3-4985-A929-ACFD94D274F5}"/>
                </a:ext>
              </a:extLst>
            </p:cNvPr>
            <p:cNvSpPr txBox="1">
              <a:spLocks noChangeArrowheads="1"/>
            </p:cNvSpPr>
            <p:nvPr/>
          </p:nvSpPr>
          <p:spPr bwMode="auto">
            <a:xfrm>
              <a:off x="6393671" y="5630111"/>
              <a:ext cx="234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rIns="0" anchor="ctr" anchorCtr="0">
              <a:noAutofit/>
            </a:bodyPr>
            <a:lstStyle>
              <a:lvl1pPr eaLnBrk="0" hangingPunct="0">
                <a:lnSpc>
                  <a:spcPct val="120000"/>
                </a:lnSpc>
                <a:spcAft>
                  <a:spcPts val="1200"/>
                </a:spcAft>
                <a:buFont typeface="Arial" charset="0"/>
                <a:buChar char="–"/>
                <a:defRPr sz="2400">
                  <a:solidFill>
                    <a:schemeClr val="tx1"/>
                  </a:solidFill>
                  <a:latin typeface="Arial" charset="0"/>
                </a:defRPr>
              </a:lvl1pPr>
              <a:lvl2pPr marL="742950" indent="-285750" eaLnBrk="0" hangingPunct="0">
                <a:lnSpc>
                  <a:spcPct val="120000"/>
                </a:lnSpc>
                <a:spcAft>
                  <a:spcPts val="1200"/>
                </a:spcAft>
                <a:buFont typeface="Arial" charset="0"/>
                <a:buChar char="–"/>
                <a:defRPr sz="2000">
                  <a:solidFill>
                    <a:schemeClr val="tx1"/>
                  </a:solidFill>
                  <a:latin typeface="Arial" charset="0"/>
                </a:defRPr>
              </a:lvl2pPr>
              <a:lvl3pPr marL="1143000" indent="-228600" eaLnBrk="0" hangingPunct="0">
                <a:lnSpc>
                  <a:spcPct val="120000"/>
                </a:lnSpc>
                <a:spcAft>
                  <a:spcPts val="1200"/>
                </a:spcAft>
                <a:buFont typeface="Arial" charset="0"/>
                <a:buChar char="–"/>
                <a:defRPr>
                  <a:solidFill>
                    <a:schemeClr val="tx1"/>
                  </a:solidFill>
                  <a:latin typeface="Arial" charset="0"/>
                </a:defRPr>
              </a:lvl3pPr>
              <a:lvl4pPr marL="1600200" indent="-228600" eaLnBrk="0" hangingPunct="0">
                <a:lnSpc>
                  <a:spcPct val="120000"/>
                </a:lnSpc>
                <a:spcAft>
                  <a:spcPts val="1200"/>
                </a:spcAft>
                <a:buFont typeface="Arial" charset="0"/>
                <a:buChar char="–"/>
                <a:defRPr>
                  <a:solidFill>
                    <a:schemeClr val="tx1"/>
                  </a:solidFill>
                  <a:latin typeface="Arial" charset="0"/>
                </a:defRPr>
              </a:lvl4pPr>
              <a:lvl5pPr marL="2057400" indent="-228600" eaLnBrk="0" hangingPunct="0">
                <a:lnSpc>
                  <a:spcPct val="120000"/>
                </a:lnSpc>
                <a:spcAft>
                  <a:spcPts val="1200"/>
                </a:spcAft>
                <a:buFont typeface="Arial" charset="0"/>
                <a:buChar char="–"/>
                <a:defRPr>
                  <a:solidFill>
                    <a:schemeClr val="tx1"/>
                  </a:solidFill>
                  <a:latin typeface="Arial" charset="0"/>
                </a:defRPr>
              </a:lvl5pPr>
              <a:lvl6pPr marL="2514600" indent="-228600" eaLnBrk="0" fontAlgn="base" hangingPunct="0">
                <a:lnSpc>
                  <a:spcPct val="120000"/>
                </a:lnSpc>
                <a:spcBef>
                  <a:spcPct val="0"/>
                </a:spcBef>
                <a:spcAft>
                  <a:spcPts val="1200"/>
                </a:spcAft>
                <a:buFont typeface="Arial" charset="0"/>
                <a:buChar char="–"/>
                <a:defRPr>
                  <a:solidFill>
                    <a:schemeClr val="tx1"/>
                  </a:solidFill>
                  <a:latin typeface="Arial" charset="0"/>
                </a:defRPr>
              </a:lvl6pPr>
              <a:lvl7pPr marL="2971800" indent="-228600" eaLnBrk="0" fontAlgn="base" hangingPunct="0">
                <a:lnSpc>
                  <a:spcPct val="120000"/>
                </a:lnSpc>
                <a:spcBef>
                  <a:spcPct val="0"/>
                </a:spcBef>
                <a:spcAft>
                  <a:spcPts val="1200"/>
                </a:spcAft>
                <a:buFont typeface="Arial" charset="0"/>
                <a:buChar char="–"/>
                <a:defRPr>
                  <a:solidFill>
                    <a:schemeClr val="tx1"/>
                  </a:solidFill>
                  <a:latin typeface="Arial" charset="0"/>
                </a:defRPr>
              </a:lvl7pPr>
              <a:lvl8pPr marL="3429000" indent="-228600" eaLnBrk="0" fontAlgn="base" hangingPunct="0">
                <a:lnSpc>
                  <a:spcPct val="120000"/>
                </a:lnSpc>
                <a:spcBef>
                  <a:spcPct val="0"/>
                </a:spcBef>
                <a:spcAft>
                  <a:spcPts val="1200"/>
                </a:spcAft>
                <a:buFont typeface="Arial" charset="0"/>
                <a:buChar char="–"/>
                <a:defRPr>
                  <a:solidFill>
                    <a:schemeClr val="tx1"/>
                  </a:solidFill>
                  <a:latin typeface="Arial" charset="0"/>
                </a:defRPr>
              </a:lvl8pPr>
              <a:lvl9pPr marL="3886200" indent="-228600" eaLnBrk="0" fontAlgn="base" hangingPunct="0">
                <a:lnSpc>
                  <a:spcPct val="120000"/>
                </a:lnSpc>
                <a:spcBef>
                  <a:spcPct val="0"/>
                </a:spcBef>
                <a:spcAft>
                  <a:spcPts val="1200"/>
                </a:spcAft>
                <a:buFont typeface="Arial" charset="0"/>
                <a:buChar char="–"/>
                <a:defRPr>
                  <a:solidFill>
                    <a:schemeClr val="tx1"/>
                  </a:solidFill>
                  <a:latin typeface="Arial" charset="0"/>
                </a:defRPr>
              </a:lvl9pPr>
            </a:lstStyle>
            <a:p>
              <a:pPr eaLnBrk="1" hangingPunct="1">
                <a:lnSpc>
                  <a:spcPct val="100000"/>
                </a:lnSpc>
                <a:spcAft>
                  <a:spcPct val="0"/>
                </a:spcAft>
                <a:buFontTx/>
                <a:buNone/>
              </a:pPr>
              <a:r>
                <a:rPr lang="de-CH" altLang="de-DE" sz="1200" b="1" dirty="0"/>
                <a:t>Charlotte Wolfisberg, MLaw</a:t>
              </a:r>
              <a:endParaRPr lang="de-CH" altLang="de-DE" sz="2800" b="1" dirty="0"/>
            </a:p>
          </p:txBody>
        </p:sp>
      </p:grpSp>
    </p:spTree>
    <p:extLst>
      <p:ext uri="{BB962C8B-B14F-4D97-AF65-F5344CB8AC3E}">
        <p14:creationId xmlns:p14="http://schemas.microsoft.com/office/powerpoint/2010/main" val="933153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EC62CB-80DF-46D1-AEE9-893B47B2CD56}"/>
              </a:ext>
            </a:extLst>
          </p:cNvPr>
          <p:cNvSpPr>
            <a:spLocks noGrp="1"/>
          </p:cNvSpPr>
          <p:nvPr>
            <p:ph type="title"/>
          </p:nvPr>
        </p:nvSpPr>
        <p:spPr>
          <a:xfrm>
            <a:off x="5518800" y="2599761"/>
            <a:ext cx="5066650" cy="2551903"/>
          </a:xfrm>
        </p:spPr>
        <p:txBody>
          <a:bodyPr/>
          <a:lstStyle/>
          <a:p>
            <a:r>
              <a:rPr lang="de-CH" dirty="0"/>
              <a:t>Karrierejus</a:t>
            </a:r>
            <a:br>
              <a:rPr lang="de-CH" dirty="0"/>
            </a:br>
            <a:br>
              <a:rPr lang="de-CH" dirty="0"/>
            </a:br>
            <a:r>
              <a:rPr lang="de-CH" dirty="0"/>
              <a:t>«primius»</a:t>
            </a:r>
          </a:p>
        </p:txBody>
      </p:sp>
      <p:sp>
        <p:nvSpPr>
          <p:cNvPr id="3" name="Textfeld 2">
            <a:extLst>
              <a:ext uri="{FF2B5EF4-FFF2-40B4-BE49-F238E27FC236}">
                <a16:creationId xmlns:a16="http://schemas.microsoft.com/office/drawing/2014/main" id="{F4057A4A-02BB-D185-BA20-7FF6BED171CF}"/>
              </a:ext>
            </a:extLst>
          </p:cNvPr>
          <p:cNvSpPr txBox="1"/>
          <p:nvPr/>
        </p:nvSpPr>
        <p:spPr>
          <a:xfrm>
            <a:off x="351064" y="1110343"/>
            <a:ext cx="4759779" cy="1992405"/>
          </a:xfrm>
          <a:prstGeom prst="rect">
            <a:avLst/>
          </a:prstGeom>
          <a:noFill/>
        </p:spPr>
        <p:txBody>
          <a:bodyPr wrap="square" lIns="0" tIns="0" rIns="0" bIns="0" rtlCol="0">
            <a:spAutoFit/>
          </a:bodyPr>
          <a:lstStyle/>
          <a:p>
            <a:pPr algn="l">
              <a:lnSpc>
                <a:spcPct val="117000"/>
              </a:lnSpc>
            </a:pPr>
            <a:r>
              <a:rPr lang="de-CH" sz="3800" b="1" cap="all" dirty="0">
                <a:solidFill>
                  <a:srgbClr val="000000"/>
                </a:solidFill>
              </a:rPr>
              <a:t>Studien-</a:t>
            </a:r>
            <a:br>
              <a:rPr lang="de-CH" sz="3800" b="1" cap="all" dirty="0">
                <a:solidFill>
                  <a:srgbClr val="000000"/>
                </a:solidFill>
              </a:rPr>
            </a:br>
            <a:r>
              <a:rPr lang="de-CH" sz="3800" b="1" cap="all" dirty="0">
                <a:solidFill>
                  <a:srgbClr val="000000"/>
                </a:solidFill>
              </a:rPr>
              <a:t>ergänzende Angebote</a:t>
            </a:r>
          </a:p>
        </p:txBody>
      </p:sp>
    </p:spTree>
    <p:extLst>
      <p:ext uri="{BB962C8B-B14F-4D97-AF65-F5344CB8AC3E}">
        <p14:creationId xmlns:p14="http://schemas.microsoft.com/office/powerpoint/2010/main" val="1321996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C00C9C45-4DBA-45B5-B9B1-BBE24819A26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682" r="10301" b="34206"/>
          <a:stretch/>
        </p:blipFill>
        <p:spPr>
          <a:xfrm>
            <a:off x="5348654" y="3884688"/>
            <a:ext cx="5246458" cy="2330925"/>
          </a:xfrm>
        </p:spPr>
      </p:pic>
      <p:sp>
        <p:nvSpPr>
          <p:cNvPr id="15" name="Rechteck 14">
            <a:extLst>
              <a:ext uri="{FF2B5EF4-FFF2-40B4-BE49-F238E27FC236}">
                <a16:creationId xmlns:a16="http://schemas.microsoft.com/office/drawing/2014/main" id="{00B8F8BD-2871-4BF6-8CBB-E6598ACBCBC7}"/>
              </a:ext>
            </a:extLst>
          </p:cNvPr>
          <p:cNvSpPr/>
          <p:nvPr/>
        </p:nvSpPr>
        <p:spPr>
          <a:xfrm>
            <a:off x="5268314" y="1829683"/>
            <a:ext cx="4906091" cy="923330"/>
          </a:xfrm>
          <a:prstGeom prst="rect">
            <a:avLst/>
          </a:prstGeom>
        </p:spPr>
        <p:txBody>
          <a:bodyPr wrap="square">
            <a:spAutoFit/>
          </a:bodyPr>
          <a:lstStyle/>
          <a:p>
            <a:r>
              <a:rPr lang="de-CH" sz="3600" b="1" dirty="0"/>
              <a:t>Career Event</a:t>
            </a:r>
          </a:p>
          <a:p>
            <a:r>
              <a:rPr lang="de-CH" dirty="0"/>
              <a:t>einmal pro Jahr</a:t>
            </a:r>
          </a:p>
        </p:txBody>
      </p:sp>
      <p:sp>
        <p:nvSpPr>
          <p:cNvPr id="3" name="Textfeld 2">
            <a:extLst>
              <a:ext uri="{FF2B5EF4-FFF2-40B4-BE49-F238E27FC236}">
                <a16:creationId xmlns:a16="http://schemas.microsoft.com/office/drawing/2014/main" id="{A5CB8E58-EEB5-4E63-B87D-BF557564EFB6}"/>
              </a:ext>
            </a:extLst>
          </p:cNvPr>
          <p:cNvSpPr txBox="1"/>
          <p:nvPr/>
        </p:nvSpPr>
        <p:spPr>
          <a:xfrm>
            <a:off x="5348653" y="2915169"/>
            <a:ext cx="5235345" cy="619721"/>
          </a:xfrm>
          <a:prstGeom prst="rect">
            <a:avLst/>
          </a:prstGeom>
          <a:noFill/>
        </p:spPr>
        <p:txBody>
          <a:bodyPr wrap="square" lIns="0" tIns="0" rIns="0" bIns="0" rtlCol="0">
            <a:spAutoFit/>
          </a:bodyPr>
          <a:lstStyle/>
          <a:p>
            <a:pPr>
              <a:lnSpc>
                <a:spcPct val="117000"/>
              </a:lnSpc>
            </a:pPr>
            <a:r>
              <a:rPr lang="de-CH" b="1" dirty="0">
                <a:solidFill>
                  <a:srgbClr val="000000"/>
                </a:solidFill>
              </a:rPr>
              <a:t>Workshops zum Thema Karriere</a:t>
            </a:r>
          </a:p>
          <a:p>
            <a:pPr>
              <a:lnSpc>
                <a:spcPct val="117000"/>
              </a:lnSpc>
            </a:pPr>
            <a:r>
              <a:rPr lang="de-CH" b="1" dirty="0">
                <a:solidFill>
                  <a:srgbClr val="000000"/>
                </a:solidFill>
              </a:rPr>
              <a:t>Networking mit namhaften Unternehmen</a:t>
            </a:r>
          </a:p>
        </p:txBody>
      </p:sp>
      <p:sp>
        <p:nvSpPr>
          <p:cNvPr id="9" name="Rechteck 8">
            <a:extLst>
              <a:ext uri="{FF2B5EF4-FFF2-40B4-BE49-F238E27FC236}">
                <a16:creationId xmlns:a16="http://schemas.microsoft.com/office/drawing/2014/main" id="{90F21F1E-9496-4F0F-92AA-DA56B004F316}"/>
              </a:ext>
            </a:extLst>
          </p:cNvPr>
          <p:cNvSpPr/>
          <p:nvPr/>
        </p:nvSpPr>
        <p:spPr>
          <a:xfrm>
            <a:off x="250301" y="885227"/>
            <a:ext cx="4136476" cy="584775"/>
          </a:xfrm>
          <a:prstGeom prst="rect">
            <a:avLst/>
          </a:prstGeom>
        </p:spPr>
        <p:txBody>
          <a:bodyPr wrap="square">
            <a:spAutoFit/>
          </a:bodyPr>
          <a:lstStyle/>
          <a:p>
            <a:pPr>
              <a:lnSpc>
                <a:spcPts val="3840"/>
              </a:lnSpc>
            </a:pPr>
            <a:r>
              <a:rPr lang="de-CH" sz="3200" b="1" dirty="0" err="1"/>
              <a:t>KarriereJUS</a:t>
            </a:r>
            <a:r>
              <a:rPr lang="de-CH" sz="2000" dirty="0"/>
              <a:t> </a:t>
            </a:r>
          </a:p>
        </p:txBody>
      </p:sp>
      <p:sp>
        <p:nvSpPr>
          <p:cNvPr id="10" name="Textfeld 9">
            <a:extLst>
              <a:ext uri="{FF2B5EF4-FFF2-40B4-BE49-F238E27FC236}">
                <a16:creationId xmlns:a16="http://schemas.microsoft.com/office/drawing/2014/main" id="{FA8E6308-F67E-4299-BDE2-C27677B01357}"/>
              </a:ext>
            </a:extLst>
          </p:cNvPr>
          <p:cNvSpPr txBox="1"/>
          <p:nvPr/>
        </p:nvSpPr>
        <p:spPr>
          <a:xfrm>
            <a:off x="372541" y="5882961"/>
            <a:ext cx="4014236" cy="295658"/>
          </a:xfrm>
          <a:prstGeom prst="rect">
            <a:avLst/>
          </a:prstGeom>
          <a:noFill/>
        </p:spPr>
        <p:txBody>
          <a:bodyPr wrap="square" lIns="0" tIns="0" rIns="0" bIns="0" rtlCol="0">
            <a:spAutoFit/>
          </a:bodyPr>
          <a:lstStyle/>
          <a:p>
            <a:pPr>
              <a:lnSpc>
                <a:spcPct val="117000"/>
              </a:lnSpc>
            </a:pPr>
            <a:r>
              <a:rPr lang="de-CH" dirty="0">
                <a:solidFill>
                  <a:srgbClr val="E5007D"/>
                </a:solidFill>
                <a:hlinkClick r:id="rId4">
                  <a:extLst>
                    <a:ext uri="{A12FA001-AC4F-418D-AE19-62706E023703}">
                      <ahyp:hlinkClr xmlns:ahyp="http://schemas.microsoft.com/office/drawing/2018/hyperlinkcolor" val="tx"/>
                    </a:ext>
                  </a:extLst>
                </a:hlinkClick>
              </a:rPr>
              <a:t>unilu.ch/</a:t>
            </a:r>
            <a:r>
              <a:rPr lang="de-CH" dirty="0" err="1">
                <a:solidFill>
                  <a:srgbClr val="E5007D"/>
                </a:solidFill>
                <a:hlinkClick r:id="rId4">
                  <a:extLst>
                    <a:ext uri="{A12FA001-AC4F-418D-AE19-62706E023703}">
                      <ahyp:hlinkClr xmlns:ahyp="http://schemas.microsoft.com/office/drawing/2018/hyperlinkcolor" val="tx"/>
                    </a:ext>
                  </a:extLst>
                </a:hlinkClick>
              </a:rPr>
              <a:t>karrierejus</a:t>
            </a:r>
            <a:endParaRPr lang="de-CH" dirty="0">
              <a:solidFill>
                <a:srgbClr val="E5007D"/>
              </a:solidFill>
            </a:endParaRPr>
          </a:p>
        </p:txBody>
      </p:sp>
      <p:sp>
        <p:nvSpPr>
          <p:cNvPr id="2" name="Textfeld 1">
            <a:extLst>
              <a:ext uri="{FF2B5EF4-FFF2-40B4-BE49-F238E27FC236}">
                <a16:creationId xmlns:a16="http://schemas.microsoft.com/office/drawing/2014/main" id="{DF7B506A-9BCB-B608-7476-1E4826325F14}"/>
              </a:ext>
            </a:extLst>
          </p:cNvPr>
          <p:cNvSpPr txBox="1"/>
          <p:nvPr/>
        </p:nvSpPr>
        <p:spPr>
          <a:xfrm>
            <a:off x="349112" y="1829683"/>
            <a:ext cx="4771527" cy="2564100"/>
          </a:xfrm>
          <a:prstGeom prst="rect">
            <a:avLst/>
          </a:prstGeom>
          <a:noFill/>
        </p:spPr>
        <p:txBody>
          <a:bodyPr wrap="square" lIns="0" tIns="0" rIns="0" bIns="0" rtlCol="0">
            <a:spAutoFit/>
          </a:bodyPr>
          <a:lstStyle/>
          <a:p>
            <a:pPr algn="l">
              <a:lnSpc>
                <a:spcPct val="117000"/>
              </a:lnSpc>
            </a:pPr>
            <a:r>
              <a:rPr lang="de-CH" b="1" i="0" dirty="0">
                <a:solidFill>
                  <a:srgbClr val="000000"/>
                </a:solidFill>
                <a:effectLst/>
              </a:rPr>
              <a:t>Bietet bereits während des Studiums Unterstützung auf dem Weg in die Arbeitswelt:</a:t>
            </a:r>
          </a:p>
          <a:p>
            <a:pPr algn="l">
              <a:lnSpc>
                <a:spcPct val="117000"/>
              </a:lnSpc>
            </a:pPr>
            <a:endParaRPr lang="de-CH" dirty="0">
              <a:solidFill>
                <a:srgbClr val="000000"/>
              </a:solidFill>
            </a:endParaRPr>
          </a:p>
          <a:p>
            <a:pPr marL="285750" indent="-285750" algn="l">
              <a:lnSpc>
                <a:spcPct val="117000"/>
              </a:lnSpc>
              <a:buFont typeface="Wingdings" panose="05000000000000000000" pitchFamily="2" charset="2"/>
              <a:buChar char="§"/>
            </a:pPr>
            <a:r>
              <a:rPr lang="de-CH" b="0" i="0" dirty="0">
                <a:solidFill>
                  <a:srgbClr val="000000"/>
                </a:solidFill>
                <a:effectLst/>
              </a:rPr>
              <a:t>Netzwerken mit Alumni</a:t>
            </a:r>
          </a:p>
          <a:p>
            <a:pPr marL="285750" indent="-285750" algn="l">
              <a:lnSpc>
                <a:spcPct val="117000"/>
              </a:lnSpc>
              <a:buFont typeface="Wingdings" panose="05000000000000000000" pitchFamily="2" charset="2"/>
              <a:buChar char="§"/>
            </a:pPr>
            <a:r>
              <a:rPr lang="de-CH" dirty="0">
                <a:solidFill>
                  <a:srgbClr val="000000"/>
                </a:solidFill>
              </a:rPr>
              <a:t>«Fokus Anwaltspatent»</a:t>
            </a:r>
            <a:endParaRPr lang="de-CH" b="0" i="0" dirty="0">
              <a:solidFill>
                <a:srgbClr val="000000"/>
              </a:solidFill>
              <a:effectLst/>
            </a:endParaRPr>
          </a:p>
          <a:p>
            <a:pPr marL="285750" indent="-285750" algn="l">
              <a:lnSpc>
                <a:spcPct val="117000"/>
              </a:lnSpc>
              <a:buFont typeface="Wingdings" panose="05000000000000000000" pitchFamily="2" charset="2"/>
              <a:buChar char="§"/>
            </a:pPr>
            <a:r>
              <a:rPr lang="de-CH" dirty="0">
                <a:solidFill>
                  <a:srgbClr val="000000"/>
                </a:solidFill>
              </a:rPr>
              <a:t>Laufbahnberatung</a:t>
            </a:r>
          </a:p>
          <a:p>
            <a:pPr marL="285750" indent="-285750">
              <a:lnSpc>
                <a:spcPct val="117000"/>
              </a:lnSpc>
              <a:buFont typeface="Wingdings" panose="05000000000000000000" pitchFamily="2" charset="2"/>
              <a:buChar char="§"/>
            </a:pPr>
            <a:r>
              <a:rPr lang="de-CH" b="0" i="0" dirty="0">
                <a:solidFill>
                  <a:srgbClr val="000000"/>
                </a:solidFill>
                <a:effectLst/>
              </a:rPr>
              <a:t>Career Event der Universität Luzern</a:t>
            </a:r>
          </a:p>
        </p:txBody>
      </p:sp>
    </p:spTree>
    <p:extLst>
      <p:ext uri="{BB962C8B-B14F-4D97-AF65-F5344CB8AC3E}">
        <p14:creationId xmlns:p14="http://schemas.microsoft.com/office/powerpoint/2010/main" val="496011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156EA-73B5-42BD-B1F1-C74237138BE1}"/>
              </a:ext>
            </a:extLst>
          </p:cNvPr>
          <p:cNvSpPr>
            <a:spLocks noGrp="1"/>
          </p:cNvSpPr>
          <p:nvPr>
            <p:ph type="title"/>
          </p:nvPr>
        </p:nvSpPr>
        <p:spPr/>
        <p:txBody>
          <a:bodyPr/>
          <a:lstStyle/>
          <a:p>
            <a:r>
              <a:rPr lang="de-CH" cap="none" dirty="0"/>
              <a:t>«primius» Förderprogramm</a:t>
            </a:r>
            <a:endParaRPr lang="de-CH" dirty="0"/>
          </a:p>
        </p:txBody>
      </p:sp>
      <p:sp>
        <p:nvSpPr>
          <p:cNvPr id="6" name="Textplatzhalter 5">
            <a:extLst>
              <a:ext uri="{FF2B5EF4-FFF2-40B4-BE49-F238E27FC236}">
                <a16:creationId xmlns:a16="http://schemas.microsoft.com/office/drawing/2014/main" id="{E363FEDA-0ECA-4C54-96B5-97C66C30DB62}"/>
              </a:ext>
            </a:extLst>
          </p:cNvPr>
          <p:cNvSpPr>
            <a:spLocks noGrp="1"/>
          </p:cNvSpPr>
          <p:nvPr>
            <p:ph type="body" sz="quarter" idx="13"/>
          </p:nvPr>
        </p:nvSpPr>
        <p:spPr/>
        <p:txBody>
          <a:bodyPr/>
          <a:lstStyle/>
          <a:p>
            <a:r>
              <a:rPr lang="de-CH" sz="2000" dirty="0"/>
              <a:t> </a:t>
            </a:r>
            <a:endParaRPr lang="de-CH" dirty="0"/>
          </a:p>
          <a:p>
            <a:pPr marL="285750" indent="-285750">
              <a:buClr>
                <a:srgbClr val="E5007D"/>
              </a:buClr>
              <a:buFont typeface="Wingdings" panose="05000000000000000000" pitchFamily="2" charset="2"/>
              <a:buChar char="§"/>
            </a:pPr>
            <a:r>
              <a:rPr lang="de-CH" b="1" dirty="0"/>
              <a:t>Stärkung persönlicher Kompetenzen: </a:t>
            </a:r>
            <a:r>
              <a:rPr lang="de-CH" dirty="0"/>
              <a:t>Bewerbungstraining, Auftrittskompetenz, </a:t>
            </a:r>
            <a:br>
              <a:rPr lang="de-CH" dirty="0"/>
            </a:br>
            <a:r>
              <a:rPr lang="de-CH" dirty="0"/>
              <a:t>eigener Social Media Auftritt</a:t>
            </a:r>
          </a:p>
          <a:p>
            <a:pPr marL="285750" indent="-285750">
              <a:buClr>
                <a:srgbClr val="E5007D"/>
              </a:buClr>
              <a:buFont typeface="Wingdings" panose="05000000000000000000" pitchFamily="2" charset="2"/>
              <a:buChar char="§"/>
            </a:pPr>
            <a:endParaRPr lang="de-CH" dirty="0"/>
          </a:p>
          <a:p>
            <a:pPr marL="285750" indent="-285750">
              <a:buClr>
                <a:srgbClr val="E5007D"/>
              </a:buClr>
              <a:buFont typeface="Wingdings" panose="05000000000000000000" pitchFamily="2" charset="2"/>
              <a:buChar char="§"/>
            </a:pPr>
            <a:r>
              <a:rPr lang="de-CH" b="1" dirty="0"/>
              <a:t>Blick in die Praxis: </a:t>
            </a:r>
            <a:r>
              <a:rPr lang="de-CH" dirty="0"/>
              <a:t>Workshops in Anwaltskanzleien, Firmenbesuche, Exkursion ans Bundesgericht u.a.</a:t>
            </a:r>
          </a:p>
          <a:p>
            <a:pPr marL="285750" indent="-285750">
              <a:buClr>
                <a:srgbClr val="E5007D"/>
              </a:buClr>
              <a:buFont typeface="Wingdings" panose="05000000000000000000" pitchFamily="2" charset="2"/>
              <a:buChar char="§"/>
            </a:pPr>
            <a:endParaRPr lang="de-CH" dirty="0"/>
          </a:p>
          <a:p>
            <a:pPr marL="285750" indent="-285750">
              <a:buClr>
                <a:srgbClr val="E5007D"/>
              </a:buClr>
              <a:buFont typeface="Wingdings" panose="05000000000000000000" pitchFamily="2" charset="2"/>
              <a:buChar char="§"/>
            </a:pPr>
            <a:r>
              <a:rPr lang="de-CH" b="1" dirty="0"/>
              <a:t>Juristische Skills: </a:t>
            </a:r>
            <a:r>
              <a:rPr lang="de-CH" dirty="0"/>
              <a:t>Schreiben, Präsentieren, Debattieren und mehr…</a:t>
            </a:r>
          </a:p>
          <a:p>
            <a:pPr marL="285750" indent="-285750">
              <a:buClr>
                <a:srgbClr val="E5007D"/>
              </a:buClr>
              <a:buFont typeface="Wingdings" panose="05000000000000000000" pitchFamily="2" charset="2"/>
              <a:buChar char="§"/>
            </a:pPr>
            <a:endParaRPr lang="de-CH" dirty="0"/>
          </a:p>
          <a:p>
            <a:pPr marL="285750" indent="-285750">
              <a:buClr>
                <a:srgbClr val="E5007D"/>
              </a:buClr>
              <a:buFont typeface="Wingdings" panose="05000000000000000000" pitchFamily="2" charset="2"/>
              <a:buChar char="§"/>
            </a:pPr>
            <a:r>
              <a:rPr lang="de-CH" b="1" dirty="0"/>
              <a:t>Networking und Kulturelles</a:t>
            </a:r>
          </a:p>
          <a:p>
            <a:pPr marL="285750" indent="-285750">
              <a:buClr>
                <a:srgbClr val="E5007D"/>
              </a:buClr>
              <a:buFont typeface="Wingdings" panose="05000000000000000000" pitchFamily="2" charset="2"/>
              <a:buChar char="§"/>
            </a:pPr>
            <a:endParaRPr lang="de-CH" b="1" dirty="0"/>
          </a:p>
          <a:p>
            <a:pPr>
              <a:spcBef>
                <a:spcPts val="1200"/>
              </a:spcBef>
              <a:buClr>
                <a:srgbClr val="E5007D"/>
              </a:buClr>
            </a:pPr>
            <a:r>
              <a:rPr lang="de-CH" u="sng" dirty="0">
                <a:solidFill>
                  <a:srgbClr val="E5007D"/>
                </a:solidFill>
              </a:rPr>
              <a:t>www.unilu.ch/primius</a:t>
            </a:r>
          </a:p>
          <a:p>
            <a:endParaRPr lang="de-CH" dirty="0"/>
          </a:p>
        </p:txBody>
      </p:sp>
      <p:pic>
        <p:nvPicPr>
          <p:cNvPr id="11" name="Bildplatzhalter 10">
            <a:extLst>
              <a:ext uri="{FF2B5EF4-FFF2-40B4-BE49-F238E27FC236}">
                <a16:creationId xmlns:a16="http://schemas.microsoft.com/office/drawing/2014/main" id="{583A87C1-17EF-4AE2-80E5-8C0869E15B8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2275" b="2275"/>
          <a:stretch>
            <a:fillRect/>
          </a:stretch>
        </p:blipFill>
        <p:spPr/>
      </p:pic>
      <p:pic>
        <p:nvPicPr>
          <p:cNvPr id="9" name="Bildplatzhalter 8">
            <a:extLst>
              <a:ext uri="{FF2B5EF4-FFF2-40B4-BE49-F238E27FC236}">
                <a16:creationId xmlns:a16="http://schemas.microsoft.com/office/drawing/2014/main" id="{12A6805F-FB30-4A6B-AF73-E849DC85C07C}"/>
              </a:ext>
            </a:extLst>
          </p:cNvPr>
          <p:cNvPicPr>
            <a:picLocks noGrp="1" noChangeAspect="1"/>
          </p:cNvPicPr>
          <p:nvPr>
            <p:ph type="pic" sz="quarter" idx="14"/>
          </p:nvPr>
        </p:nvPicPr>
        <p:blipFill rotWithShape="1">
          <a:blip r:embed="rId4"/>
          <a:srcRect l="4710" r="4710"/>
          <a:stretch/>
        </p:blipFill>
        <p:spPr>
          <a:xfrm>
            <a:off x="358775" y="1052513"/>
            <a:ext cx="3959225" cy="2519362"/>
          </a:xfrm>
          <a:prstGeom prst="rect">
            <a:avLst/>
          </a:prstGeom>
        </p:spPr>
      </p:pic>
    </p:spTree>
    <p:extLst>
      <p:ext uri="{BB962C8B-B14F-4D97-AF65-F5344CB8AC3E}">
        <p14:creationId xmlns:p14="http://schemas.microsoft.com/office/powerpoint/2010/main" val="2559214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DDBFCF-44F9-4C3F-A1BE-5B3680A5796B}"/>
              </a:ext>
            </a:extLst>
          </p:cNvPr>
          <p:cNvSpPr>
            <a:spLocks noGrp="1"/>
          </p:cNvSpPr>
          <p:nvPr>
            <p:ph type="title"/>
          </p:nvPr>
        </p:nvSpPr>
        <p:spPr/>
        <p:txBody>
          <a:bodyPr/>
          <a:lstStyle/>
          <a:p>
            <a:r>
              <a:rPr lang="de-CH" dirty="0"/>
              <a:t>…aus studierenden-sicht</a:t>
            </a:r>
          </a:p>
        </p:txBody>
      </p:sp>
    </p:spTree>
    <p:extLst>
      <p:ext uri="{BB962C8B-B14F-4D97-AF65-F5344CB8AC3E}">
        <p14:creationId xmlns:p14="http://schemas.microsoft.com/office/powerpoint/2010/main" val="3370926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AF26F-39B6-443C-8AB5-096F17A54E3B}"/>
              </a:ext>
            </a:extLst>
          </p:cNvPr>
          <p:cNvSpPr>
            <a:spLocks noGrp="1"/>
          </p:cNvSpPr>
          <p:nvPr>
            <p:ph type="title"/>
          </p:nvPr>
        </p:nvSpPr>
        <p:spPr>
          <a:xfrm>
            <a:off x="361227" y="1009863"/>
            <a:ext cx="5040920" cy="786280"/>
          </a:xfrm>
        </p:spPr>
        <p:txBody>
          <a:bodyPr/>
          <a:lstStyle/>
          <a:p>
            <a:r>
              <a:rPr lang="de-CH" dirty="0"/>
              <a:t>Das Studium aus der Sicht eines Alumnus</a:t>
            </a:r>
          </a:p>
        </p:txBody>
      </p:sp>
      <p:pic>
        <p:nvPicPr>
          <p:cNvPr id="8" name="Bildplatzhalter 7">
            <a:extLst>
              <a:ext uri="{FF2B5EF4-FFF2-40B4-BE49-F238E27FC236}">
                <a16:creationId xmlns:a16="http://schemas.microsoft.com/office/drawing/2014/main" id="{30B53EC0-9BF7-4497-8275-774D6CF82393}"/>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8272" r="25446"/>
          <a:stretch/>
        </p:blipFill>
        <p:spPr>
          <a:xfrm>
            <a:off x="5625193" y="1052513"/>
            <a:ext cx="4343400" cy="5148000"/>
          </a:xfrm>
          <a:prstGeom prst="rect">
            <a:avLst/>
          </a:prstGeom>
        </p:spPr>
      </p:pic>
      <p:sp>
        <p:nvSpPr>
          <p:cNvPr id="7" name="Textplatzhalter 6">
            <a:extLst>
              <a:ext uri="{FF2B5EF4-FFF2-40B4-BE49-F238E27FC236}">
                <a16:creationId xmlns:a16="http://schemas.microsoft.com/office/drawing/2014/main" id="{CB5C356E-CFF2-A00F-234C-7DC2F3DFEE25}"/>
              </a:ext>
            </a:extLst>
          </p:cNvPr>
          <p:cNvSpPr>
            <a:spLocks noGrp="1"/>
          </p:cNvSpPr>
          <p:nvPr>
            <p:ph type="body" sz="quarter" idx="13"/>
          </p:nvPr>
        </p:nvSpPr>
        <p:spPr>
          <a:xfrm>
            <a:off x="358775" y="1484314"/>
            <a:ext cx="5520915" cy="4752974"/>
          </a:xfrm>
        </p:spPr>
        <p:txBody>
          <a:bodyPr anchor="b"/>
          <a:lstStyle/>
          <a:p>
            <a:endParaRPr lang="de-CH" dirty="0"/>
          </a:p>
          <a:p>
            <a:r>
              <a:rPr lang="de-CH" dirty="0"/>
              <a:t>Justin Paljuh, MLaw, LLM</a:t>
            </a:r>
          </a:p>
        </p:txBody>
      </p:sp>
    </p:spTree>
    <p:extLst>
      <p:ext uri="{BB962C8B-B14F-4D97-AF65-F5344CB8AC3E}">
        <p14:creationId xmlns:p14="http://schemas.microsoft.com/office/powerpoint/2010/main" val="2325875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19CFB-AB84-4837-B9E6-2C84F3EDAD89}"/>
              </a:ext>
            </a:extLst>
          </p:cNvPr>
          <p:cNvSpPr>
            <a:spLocks noGrp="1"/>
          </p:cNvSpPr>
          <p:nvPr>
            <p:ph type="title"/>
          </p:nvPr>
        </p:nvSpPr>
        <p:spPr/>
        <p:txBody>
          <a:bodyPr/>
          <a:lstStyle/>
          <a:p>
            <a:r>
              <a:rPr lang="de-CH" dirty="0"/>
              <a:t>Fragen ?</a:t>
            </a:r>
          </a:p>
        </p:txBody>
      </p:sp>
      <p:sp>
        <p:nvSpPr>
          <p:cNvPr id="6" name="Textplatzhalter 5">
            <a:extLst>
              <a:ext uri="{FF2B5EF4-FFF2-40B4-BE49-F238E27FC236}">
                <a16:creationId xmlns:a16="http://schemas.microsoft.com/office/drawing/2014/main" id="{42CDB061-FEC5-46B3-8935-48212538CC62}"/>
              </a:ext>
            </a:extLst>
          </p:cNvPr>
          <p:cNvSpPr>
            <a:spLocks noGrp="1"/>
          </p:cNvSpPr>
          <p:nvPr>
            <p:ph type="body" sz="quarter" idx="13"/>
          </p:nvPr>
        </p:nvSpPr>
        <p:spPr/>
        <p:txBody>
          <a:bodyPr/>
          <a:lstStyle/>
          <a:p>
            <a:pPr marL="285750" indent="-285750">
              <a:buFont typeface="Wingdings" panose="05000000000000000000" pitchFamily="2" charset="2"/>
              <a:buChar char="§"/>
            </a:pPr>
            <a:endParaRPr lang="de-CH" sz="2400" b="1" dirty="0"/>
          </a:p>
        </p:txBody>
      </p:sp>
      <p:pic>
        <p:nvPicPr>
          <p:cNvPr id="9" name="Bildplatzhalter 8" descr="Fragen">
            <a:extLst>
              <a:ext uri="{FF2B5EF4-FFF2-40B4-BE49-F238E27FC236}">
                <a16:creationId xmlns:a16="http://schemas.microsoft.com/office/drawing/2014/main" id="{68E737BD-132B-4BE0-8AAB-4D324584D4A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393" r="1393"/>
          <a:stretch>
            <a:fillRect/>
          </a:stretch>
        </p:blipFill>
        <p:spPr/>
      </p:pic>
    </p:spTree>
    <p:extLst>
      <p:ext uri="{BB962C8B-B14F-4D97-AF65-F5344CB8AC3E}">
        <p14:creationId xmlns:p14="http://schemas.microsoft.com/office/powerpoint/2010/main" val="1815025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3A627-837F-4BA2-BCF8-7E50426709C7}"/>
              </a:ext>
            </a:extLst>
          </p:cNvPr>
          <p:cNvSpPr>
            <a:spLocks noGrp="1"/>
          </p:cNvSpPr>
          <p:nvPr>
            <p:ph type="title"/>
          </p:nvPr>
        </p:nvSpPr>
        <p:spPr/>
        <p:txBody>
          <a:bodyPr/>
          <a:lstStyle/>
          <a:p>
            <a:r>
              <a:rPr lang="de-CH" dirty="0"/>
              <a:t>Programm</a:t>
            </a:r>
          </a:p>
        </p:txBody>
      </p:sp>
      <p:sp>
        <p:nvSpPr>
          <p:cNvPr id="6" name="Textplatzhalter 5">
            <a:extLst>
              <a:ext uri="{FF2B5EF4-FFF2-40B4-BE49-F238E27FC236}">
                <a16:creationId xmlns:a16="http://schemas.microsoft.com/office/drawing/2014/main" id="{F9A8D327-73FD-4B55-ADA4-7E1913DCA178}"/>
              </a:ext>
            </a:extLst>
          </p:cNvPr>
          <p:cNvSpPr>
            <a:spLocks noGrp="1"/>
          </p:cNvSpPr>
          <p:nvPr>
            <p:ph type="body" sz="quarter" idx="13"/>
          </p:nvPr>
        </p:nvSpPr>
        <p:spPr>
          <a:xfrm>
            <a:off x="358275" y="1558860"/>
            <a:ext cx="10224466" cy="4806053"/>
          </a:xfrm>
        </p:spPr>
        <p:txBody>
          <a:bodyPr/>
          <a:lstStyle/>
          <a:p>
            <a:pPr marL="285750" indent="-285750">
              <a:spcBef>
                <a:spcPts val="1200"/>
              </a:spcBef>
              <a:buClr>
                <a:schemeClr val="tx1"/>
              </a:buClr>
              <a:buFont typeface="Wingdings" panose="05000000000000000000" pitchFamily="2" charset="2"/>
              <a:buChar char="§"/>
            </a:pPr>
            <a:r>
              <a:rPr lang="de-CH" dirty="0">
                <a:solidFill>
                  <a:srgbClr val="E5004F"/>
                </a:solidFill>
              </a:rPr>
              <a:t>Die Rechtswissenschaftliche Fakultät</a:t>
            </a:r>
            <a:endParaRPr lang="de-CH" dirty="0">
              <a:solidFill>
                <a:schemeClr val="tx1"/>
              </a:solidFill>
            </a:endParaRPr>
          </a:p>
          <a:p>
            <a:pPr marL="285750" indent="-285750">
              <a:spcBef>
                <a:spcPts val="1200"/>
              </a:spcBef>
              <a:buClr>
                <a:schemeClr val="tx1"/>
              </a:buClr>
              <a:buFont typeface="Wingdings" panose="05000000000000000000" pitchFamily="2" charset="2"/>
              <a:buChar char="§"/>
            </a:pPr>
            <a:r>
              <a:rPr lang="de-CH" dirty="0">
                <a:solidFill>
                  <a:srgbClr val="E5004F"/>
                </a:solidFill>
              </a:rPr>
              <a:t>Das Masterstudium</a:t>
            </a:r>
            <a:endParaRPr lang="de-CH" dirty="0">
              <a:solidFill>
                <a:schemeClr val="tx1"/>
              </a:solidFill>
            </a:endParaRPr>
          </a:p>
          <a:p>
            <a:pPr marL="501750" lvl="1" indent="-285750">
              <a:buClr>
                <a:schemeClr val="tx1"/>
              </a:buClr>
              <a:buFont typeface="Wingdings" panose="05000000000000000000" pitchFamily="2" charset="2"/>
              <a:buChar char="§"/>
            </a:pPr>
            <a:r>
              <a:rPr lang="de-CH" sz="1400" dirty="0">
                <a:solidFill>
                  <a:schemeClr val="tx1"/>
                </a:solidFill>
              </a:rPr>
              <a:t>Warum ein Master in Luzern?</a:t>
            </a:r>
          </a:p>
          <a:p>
            <a:pPr marL="501750" lvl="1" indent="-285750">
              <a:buClr>
                <a:schemeClr val="tx1"/>
              </a:buClr>
              <a:buFont typeface="Wingdings" panose="05000000000000000000" pitchFamily="2" charset="2"/>
              <a:buChar char="§"/>
            </a:pPr>
            <a:r>
              <a:rPr lang="de-CH" sz="1400" dirty="0">
                <a:solidFill>
                  <a:schemeClr val="tx1"/>
                </a:solidFill>
              </a:rPr>
              <a:t>MLaw − Master Plus | Masterprofile</a:t>
            </a:r>
          </a:p>
          <a:p>
            <a:pPr marL="501750" lvl="1" indent="-285750">
              <a:buClr>
                <a:schemeClr val="tx1"/>
              </a:buClr>
              <a:buFont typeface="Wingdings" panose="05000000000000000000" pitchFamily="2" charset="2"/>
              <a:buChar char="§"/>
            </a:pPr>
            <a:r>
              <a:rPr lang="de-CH" sz="1400" dirty="0">
                <a:solidFill>
                  <a:schemeClr val="tx1"/>
                </a:solidFill>
              </a:rPr>
              <a:t>Das Masterprogramm</a:t>
            </a:r>
          </a:p>
          <a:p>
            <a:pPr marL="501750" lvl="1" indent="-285750">
              <a:buClr>
                <a:schemeClr val="tx1"/>
              </a:buClr>
              <a:buFont typeface="Wingdings" panose="05000000000000000000" pitchFamily="2" charset="2"/>
              <a:buChar char="§"/>
            </a:pPr>
            <a:r>
              <a:rPr lang="de-CH" sz="1400" dirty="0">
                <a:solidFill>
                  <a:schemeClr val="tx1"/>
                </a:solidFill>
              </a:rPr>
              <a:t>Zweisprachiger Master</a:t>
            </a:r>
          </a:p>
          <a:p>
            <a:pPr marL="501750" lvl="1" indent="-285750">
              <a:buClr>
                <a:schemeClr val="tx1"/>
              </a:buClr>
              <a:buFont typeface="Wingdings" panose="05000000000000000000" pitchFamily="2" charset="2"/>
              <a:buChar char="§"/>
            </a:pPr>
            <a:r>
              <a:rPr lang="de-CH" sz="1400" dirty="0">
                <a:solidFill>
                  <a:schemeClr val="tx1"/>
                </a:solidFill>
              </a:rPr>
              <a:t>Double Degree</a:t>
            </a:r>
          </a:p>
          <a:p>
            <a:pPr marL="285750" indent="-285750">
              <a:spcBef>
                <a:spcPts val="1200"/>
              </a:spcBef>
              <a:buClr>
                <a:schemeClr val="tx1"/>
              </a:buClr>
              <a:buFont typeface="Wingdings" panose="05000000000000000000" pitchFamily="2" charset="2"/>
              <a:buChar char="§"/>
            </a:pPr>
            <a:r>
              <a:rPr lang="de-CH" dirty="0">
                <a:solidFill>
                  <a:srgbClr val="E5004F"/>
                </a:solidFill>
              </a:rPr>
              <a:t>Mobilität</a:t>
            </a:r>
          </a:p>
          <a:p>
            <a:pPr marL="285750" indent="-285750">
              <a:spcBef>
                <a:spcPts val="1200"/>
              </a:spcBef>
              <a:buClr>
                <a:schemeClr val="tx1"/>
              </a:buClr>
              <a:buFont typeface="Wingdings" panose="05000000000000000000" pitchFamily="2" charset="2"/>
              <a:buChar char="§"/>
            </a:pPr>
            <a:r>
              <a:rPr lang="de-CH" dirty="0">
                <a:solidFill>
                  <a:srgbClr val="E5004F"/>
                </a:solidFill>
              </a:rPr>
              <a:t>Studienergänzende Angebote</a:t>
            </a:r>
            <a:endParaRPr lang="de-CH" dirty="0">
              <a:solidFill>
                <a:schemeClr val="tx1"/>
              </a:solidFill>
            </a:endParaRPr>
          </a:p>
          <a:p>
            <a:pPr marL="285750" indent="-285750">
              <a:spcBef>
                <a:spcPts val="1200"/>
              </a:spcBef>
              <a:spcAft>
                <a:spcPts val="1200"/>
              </a:spcAft>
              <a:buClr>
                <a:schemeClr val="tx1"/>
              </a:buClr>
              <a:buFont typeface="Wingdings" panose="05000000000000000000" pitchFamily="2" charset="2"/>
              <a:buChar char="v"/>
            </a:pPr>
            <a:r>
              <a:rPr lang="de-CH" dirty="0">
                <a:solidFill>
                  <a:srgbClr val="E5004F"/>
                </a:solidFill>
              </a:rPr>
              <a:t>Das Studium aus der Sicht eines Alumnus</a:t>
            </a:r>
          </a:p>
          <a:p>
            <a:pPr marL="285750" indent="-285750">
              <a:spcBef>
                <a:spcPts val="600"/>
              </a:spcBef>
              <a:buClr>
                <a:schemeClr val="tx1"/>
              </a:buClr>
              <a:buBlip>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buBlip>
            </a:pPr>
            <a:r>
              <a:rPr lang="de-CH" dirty="0">
                <a:solidFill>
                  <a:schemeClr val="tx1"/>
                </a:solidFill>
              </a:rPr>
              <a:t>Apéro</a:t>
            </a:r>
          </a:p>
          <a:p>
            <a:endParaRPr lang="de-CH" dirty="0">
              <a:solidFill>
                <a:schemeClr val="tx1"/>
              </a:solidFill>
            </a:endParaRPr>
          </a:p>
        </p:txBody>
      </p:sp>
    </p:spTree>
    <p:extLst>
      <p:ext uri="{BB962C8B-B14F-4D97-AF65-F5344CB8AC3E}">
        <p14:creationId xmlns:p14="http://schemas.microsoft.com/office/powerpoint/2010/main" val="3592230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298-9E58-488D-8EDF-CEFD874F2F99}"/>
              </a:ext>
            </a:extLst>
          </p:cNvPr>
          <p:cNvSpPr>
            <a:spLocks noGrp="1"/>
          </p:cNvSpPr>
          <p:nvPr>
            <p:ph type="title"/>
          </p:nvPr>
        </p:nvSpPr>
        <p:spPr/>
        <p:txBody>
          <a:bodyPr/>
          <a:lstStyle/>
          <a:p>
            <a:r>
              <a:rPr lang="de-CH" dirty="0"/>
              <a:t>Master Rechtswissen-</a:t>
            </a:r>
            <a:r>
              <a:rPr lang="de-CH" dirty="0" err="1"/>
              <a:t>schaft</a:t>
            </a:r>
            <a:br>
              <a:rPr lang="de-CH" dirty="0"/>
            </a:br>
            <a:br>
              <a:rPr lang="de-CH" dirty="0"/>
            </a:br>
            <a:r>
              <a:rPr lang="de-CH" dirty="0"/>
              <a:t>ein fall </a:t>
            </a:r>
            <a:r>
              <a:rPr lang="de-CH"/>
              <a:t>für sie!</a:t>
            </a:r>
            <a:endParaRPr lang="de-CH" dirty="0"/>
          </a:p>
        </p:txBody>
      </p:sp>
      <p:pic>
        <p:nvPicPr>
          <p:cNvPr id="6" name="Bildplatzhalter 10">
            <a:extLst>
              <a:ext uri="{FF2B5EF4-FFF2-40B4-BE49-F238E27FC236}">
                <a16:creationId xmlns:a16="http://schemas.microsoft.com/office/drawing/2014/main" id="{E699B76C-22E3-4D7A-9D25-7C645AD2DC10}"/>
              </a:ext>
            </a:extLst>
          </p:cNvPr>
          <p:cNvPicPr>
            <a:picLocks noChangeAspect="1"/>
          </p:cNvPicPr>
          <p:nvPr/>
        </p:nvPicPr>
        <p:blipFill>
          <a:blip r:embed="rId3">
            <a:extLst>
              <a:ext uri="{28A0092B-C50C-407E-A947-70E740481C1C}">
                <a14:useLocalDpi xmlns:a14="http://schemas.microsoft.com/office/drawing/2010/main" val="0"/>
              </a:ext>
            </a:extLst>
          </a:blip>
          <a:srcRect l="17585" r="17585"/>
          <a:stretch>
            <a:fillRect/>
          </a:stretch>
        </p:blipFill>
        <p:spPr>
          <a:xfrm>
            <a:off x="358775" y="1052514"/>
            <a:ext cx="5041900" cy="5184774"/>
          </a:xfrm>
          <a:prstGeom prst="rect">
            <a:avLst/>
          </a:prstGeom>
        </p:spPr>
      </p:pic>
    </p:spTree>
    <p:extLst>
      <p:ext uri="{BB962C8B-B14F-4D97-AF65-F5344CB8AC3E}">
        <p14:creationId xmlns:p14="http://schemas.microsoft.com/office/powerpoint/2010/main" val="372990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926B062-382C-4A39-AB35-FA01C589239C}"/>
              </a:ext>
            </a:extLst>
          </p:cNvPr>
          <p:cNvPicPr preferRelativeResize="0">
            <a:picLocks/>
          </p:cNvPicPr>
          <p:nvPr/>
        </p:nvPicPr>
        <p:blipFill>
          <a:blip r:embed="rId3"/>
          <a:stretch>
            <a:fillRect/>
          </a:stretch>
        </p:blipFill>
        <p:spPr>
          <a:xfrm>
            <a:off x="370016" y="2853783"/>
            <a:ext cx="2016000" cy="1080000"/>
          </a:xfrm>
          <a:prstGeom prst="rect">
            <a:avLst/>
          </a:prstGeom>
        </p:spPr>
      </p:pic>
      <p:sp>
        <p:nvSpPr>
          <p:cNvPr id="2" name="Titel 1">
            <a:extLst>
              <a:ext uri="{FF2B5EF4-FFF2-40B4-BE49-F238E27FC236}">
                <a16:creationId xmlns:a16="http://schemas.microsoft.com/office/drawing/2014/main" id="{FC6A2970-DA67-416D-B449-3D51D3442BD4}"/>
              </a:ext>
            </a:extLst>
          </p:cNvPr>
          <p:cNvSpPr>
            <a:spLocks noGrp="1"/>
          </p:cNvSpPr>
          <p:nvPr>
            <p:ph type="title"/>
          </p:nvPr>
        </p:nvSpPr>
        <p:spPr/>
        <p:txBody>
          <a:bodyPr/>
          <a:lstStyle/>
          <a:p>
            <a:r>
              <a:rPr lang="de-CH" dirty="0"/>
              <a:t>Organisation der Universität − 6 </a:t>
            </a:r>
            <a:r>
              <a:rPr lang="de-CH" dirty="0" err="1"/>
              <a:t>fakultäten</a:t>
            </a:r>
            <a:endParaRPr lang="de-CH" dirty="0"/>
          </a:p>
        </p:txBody>
      </p:sp>
      <p:sp>
        <p:nvSpPr>
          <p:cNvPr id="6" name="Rechteck 5">
            <a:extLst>
              <a:ext uri="{FF2B5EF4-FFF2-40B4-BE49-F238E27FC236}">
                <a16:creationId xmlns:a16="http://schemas.microsoft.com/office/drawing/2014/main" id="{9AC06980-7F01-483B-8A30-ABE775E1187A}"/>
              </a:ext>
            </a:extLst>
          </p:cNvPr>
          <p:cNvSpPr>
            <a:spLocks/>
          </p:cNvSpPr>
          <p:nvPr/>
        </p:nvSpPr>
        <p:spPr>
          <a:xfrm>
            <a:off x="370016" y="1789868"/>
            <a:ext cx="2016000" cy="108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r>
              <a:rPr lang="de-CH" dirty="0">
                <a:solidFill>
                  <a:schemeClr val="tx1"/>
                </a:solidFill>
              </a:rPr>
              <a:t>Theologie</a:t>
            </a:r>
          </a:p>
        </p:txBody>
      </p:sp>
      <p:sp>
        <p:nvSpPr>
          <p:cNvPr id="7" name="Rechteck 6">
            <a:extLst>
              <a:ext uri="{FF2B5EF4-FFF2-40B4-BE49-F238E27FC236}">
                <a16:creationId xmlns:a16="http://schemas.microsoft.com/office/drawing/2014/main" id="{9FAA01F6-1DE9-403E-8813-74BEB0186352}"/>
              </a:ext>
            </a:extLst>
          </p:cNvPr>
          <p:cNvSpPr>
            <a:spLocks/>
          </p:cNvSpPr>
          <p:nvPr/>
        </p:nvSpPr>
        <p:spPr>
          <a:xfrm>
            <a:off x="3070653" y="1789868"/>
            <a:ext cx="2016000" cy="108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r>
              <a:rPr lang="de-CH" dirty="0">
                <a:solidFill>
                  <a:schemeClr val="tx1"/>
                </a:solidFill>
              </a:rPr>
              <a:t>Kultur- und Sozial-wissenschaften</a:t>
            </a:r>
          </a:p>
        </p:txBody>
      </p:sp>
      <p:sp>
        <p:nvSpPr>
          <p:cNvPr id="8" name="Rechteck 7">
            <a:extLst>
              <a:ext uri="{FF2B5EF4-FFF2-40B4-BE49-F238E27FC236}">
                <a16:creationId xmlns:a16="http://schemas.microsoft.com/office/drawing/2014/main" id="{4B624E05-7BF2-4035-ACB5-D4D7C1F3D028}"/>
              </a:ext>
            </a:extLst>
          </p:cNvPr>
          <p:cNvSpPr>
            <a:spLocks/>
          </p:cNvSpPr>
          <p:nvPr/>
        </p:nvSpPr>
        <p:spPr>
          <a:xfrm>
            <a:off x="5921767" y="1789868"/>
            <a:ext cx="2016000" cy="108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r>
              <a:rPr lang="de-CH" dirty="0">
                <a:solidFill>
                  <a:srgbClr val="E5007D"/>
                </a:solidFill>
              </a:rPr>
              <a:t>Rechts-</a:t>
            </a:r>
            <a:br>
              <a:rPr lang="de-CH" dirty="0">
                <a:solidFill>
                  <a:srgbClr val="E5007D"/>
                </a:solidFill>
              </a:rPr>
            </a:br>
            <a:r>
              <a:rPr lang="de-CH" dirty="0" err="1">
                <a:solidFill>
                  <a:srgbClr val="E5007D"/>
                </a:solidFill>
              </a:rPr>
              <a:t>wissenschaft</a:t>
            </a:r>
            <a:endParaRPr lang="de-CH" dirty="0">
              <a:solidFill>
                <a:srgbClr val="E5007D"/>
              </a:solidFill>
            </a:endParaRPr>
          </a:p>
        </p:txBody>
      </p:sp>
      <p:sp>
        <p:nvSpPr>
          <p:cNvPr id="9" name="Rechteck 8">
            <a:extLst>
              <a:ext uri="{FF2B5EF4-FFF2-40B4-BE49-F238E27FC236}">
                <a16:creationId xmlns:a16="http://schemas.microsoft.com/office/drawing/2014/main" id="{B2FD38F8-615C-4BDA-8867-875DA0711BEB}"/>
              </a:ext>
            </a:extLst>
          </p:cNvPr>
          <p:cNvSpPr>
            <a:spLocks/>
          </p:cNvSpPr>
          <p:nvPr/>
        </p:nvSpPr>
        <p:spPr>
          <a:xfrm>
            <a:off x="2078204" y="4358086"/>
            <a:ext cx="2016000" cy="108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r>
              <a:rPr lang="de-CH" dirty="0">
                <a:solidFill>
                  <a:schemeClr val="tx1"/>
                </a:solidFill>
              </a:rPr>
              <a:t>Wirtschafts-wissenschaften</a:t>
            </a:r>
          </a:p>
        </p:txBody>
      </p:sp>
      <p:sp>
        <p:nvSpPr>
          <p:cNvPr id="10" name="Rechteck 9">
            <a:extLst>
              <a:ext uri="{FF2B5EF4-FFF2-40B4-BE49-F238E27FC236}">
                <a16:creationId xmlns:a16="http://schemas.microsoft.com/office/drawing/2014/main" id="{40C74108-F302-4C01-BA10-61606C61EF83}"/>
              </a:ext>
            </a:extLst>
          </p:cNvPr>
          <p:cNvSpPr>
            <a:spLocks/>
          </p:cNvSpPr>
          <p:nvPr/>
        </p:nvSpPr>
        <p:spPr>
          <a:xfrm>
            <a:off x="4915781" y="4358086"/>
            <a:ext cx="2016000" cy="108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r>
              <a:rPr lang="de-CH" dirty="0">
                <a:solidFill>
                  <a:schemeClr val="tx1"/>
                </a:solidFill>
              </a:rPr>
              <a:t>Gesundheits-wissenschaften und Medizin</a:t>
            </a:r>
          </a:p>
        </p:txBody>
      </p:sp>
      <p:pic>
        <p:nvPicPr>
          <p:cNvPr id="13" name="Grafik 12">
            <a:extLst>
              <a:ext uri="{FF2B5EF4-FFF2-40B4-BE49-F238E27FC236}">
                <a16:creationId xmlns:a16="http://schemas.microsoft.com/office/drawing/2014/main" id="{8161DB62-27CF-4CCB-9EFD-7C89A3D66F1F}"/>
              </a:ext>
            </a:extLst>
          </p:cNvPr>
          <p:cNvPicPr preferRelativeResize="0">
            <a:picLocks/>
          </p:cNvPicPr>
          <p:nvPr/>
        </p:nvPicPr>
        <p:blipFill rotWithShape="1">
          <a:blip r:embed="rId4"/>
          <a:srcRect l="6172" t="9489" r="1151" b="12045"/>
          <a:stretch/>
        </p:blipFill>
        <p:spPr>
          <a:xfrm>
            <a:off x="5921767" y="2853783"/>
            <a:ext cx="2016000" cy="1080000"/>
          </a:xfrm>
          <a:prstGeom prst="rect">
            <a:avLst/>
          </a:prstGeom>
        </p:spPr>
      </p:pic>
      <p:pic>
        <p:nvPicPr>
          <p:cNvPr id="14" name="Grafik 13">
            <a:extLst>
              <a:ext uri="{FF2B5EF4-FFF2-40B4-BE49-F238E27FC236}">
                <a16:creationId xmlns:a16="http://schemas.microsoft.com/office/drawing/2014/main" id="{0A8ADB8C-9008-4A77-94D7-C5C14DC10940}"/>
              </a:ext>
            </a:extLst>
          </p:cNvPr>
          <p:cNvPicPr preferRelativeResize="0">
            <a:picLocks/>
          </p:cNvPicPr>
          <p:nvPr/>
        </p:nvPicPr>
        <p:blipFill>
          <a:blip r:embed="rId5"/>
          <a:stretch>
            <a:fillRect/>
          </a:stretch>
        </p:blipFill>
        <p:spPr>
          <a:xfrm>
            <a:off x="2078204" y="5417703"/>
            <a:ext cx="2016000" cy="1080000"/>
          </a:xfrm>
          <a:prstGeom prst="rect">
            <a:avLst/>
          </a:prstGeom>
        </p:spPr>
      </p:pic>
      <p:pic>
        <p:nvPicPr>
          <p:cNvPr id="17" name="Grafik 16">
            <a:extLst>
              <a:ext uri="{FF2B5EF4-FFF2-40B4-BE49-F238E27FC236}">
                <a16:creationId xmlns:a16="http://schemas.microsoft.com/office/drawing/2014/main" id="{FA591024-F8F8-4862-AA3E-61E0E541FD2C}"/>
              </a:ext>
            </a:extLst>
          </p:cNvPr>
          <p:cNvPicPr preferRelativeResize="0">
            <a:picLocks/>
          </p:cNvPicPr>
          <p:nvPr/>
        </p:nvPicPr>
        <p:blipFill>
          <a:blip r:embed="rId6"/>
          <a:stretch>
            <a:fillRect/>
          </a:stretch>
        </p:blipFill>
        <p:spPr>
          <a:xfrm>
            <a:off x="7881192" y="5422001"/>
            <a:ext cx="2016000" cy="1080000"/>
          </a:xfrm>
          <a:prstGeom prst="rect">
            <a:avLst/>
          </a:prstGeom>
        </p:spPr>
      </p:pic>
      <p:pic>
        <p:nvPicPr>
          <p:cNvPr id="18" name="Grafik 17">
            <a:extLst>
              <a:ext uri="{FF2B5EF4-FFF2-40B4-BE49-F238E27FC236}">
                <a16:creationId xmlns:a16="http://schemas.microsoft.com/office/drawing/2014/main" id="{2D829916-DCDD-4B3A-9A4F-916E7560E5F4}"/>
              </a:ext>
            </a:extLst>
          </p:cNvPr>
          <p:cNvPicPr preferRelativeResize="0">
            <a:picLocks/>
          </p:cNvPicPr>
          <p:nvPr/>
        </p:nvPicPr>
        <p:blipFill>
          <a:blip r:embed="rId7"/>
          <a:stretch>
            <a:fillRect/>
          </a:stretch>
        </p:blipFill>
        <p:spPr>
          <a:xfrm>
            <a:off x="4915781" y="5419319"/>
            <a:ext cx="2016000" cy="1080000"/>
          </a:xfrm>
          <a:prstGeom prst="rect">
            <a:avLst/>
          </a:prstGeom>
        </p:spPr>
      </p:pic>
      <p:pic>
        <p:nvPicPr>
          <p:cNvPr id="15" name="Grafik 14">
            <a:extLst>
              <a:ext uri="{FF2B5EF4-FFF2-40B4-BE49-F238E27FC236}">
                <a16:creationId xmlns:a16="http://schemas.microsoft.com/office/drawing/2014/main" id="{A2410E95-1CAE-4D18-9202-6C50EAFCA6C6}"/>
              </a:ext>
            </a:extLst>
          </p:cNvPr>
          <p:cNvPicPr preferRelativeResize="0">
            <a:picLocks/>
          </p:cNvPicPr>
          <p:nvPr/>
        </p:nvPicPr>
        <p:blipFill>
          <a:blip r:embed="rId8"/>
          <a:stretch>
            <a:fillRect/>
          </a:stretch>
        </p:blipFill>
        <p:spPr>
          <a:xfrm>
            <a:off x="3070654" y="2853783"/>
            <a:ext cx="2016000" cy="1080000"/>
          </a:xfrm>
          <a:prstGeom prst="rect">
            <a:avLst/>
          </a:prstGeom>
        </p:spPr>
      </p:pic>
      <p:sp>
        <p:nvSpPr>
          <p:cNvPr id="3" name="Rechteck 2">
            <a:extLst>
              <a:ext uri="{FF2B5EF4-FFF2-40B4-BE49-F238E27FC236}">
                <a16:creationId xmlns:a16="http://schemas.microsoft.com/office/drawing/2014/main" id="{32E584E2-0E88-452C-5832-95DB0ADD70FE}"/>
              </a:ext>
            </a:extLst>
          </p:cNvPr>
          <p:cNvSpPr>
            <a:spLocks/>
          </p:cNvSpPr>
          <p:nvPr/>
        </p:nvSpPr>
        <p:spPr>
          <a:xfrm>
            <a:off x="7881192" y="4358086"/>
            <a:ext cx="2016000" cy="1080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algn="ctr"/>
            <a:r>
              <a:rPr lang="de-CH" dirty="0">
                <a:solidFill>
                  <a:schemeClr val="tx1"/>
                </a:solidFill>
                <a:highlight>
                  <a:srgbClr val="F6F6F6"/>
                </a:highlight>
              </a:rPr>
              <a:t>Verhaltenswissen-</a:t>
            </a:r>
            <a:r>
              <a:rPr lang="de-CH" dirty="0" err="1">
                <a:solidFill>
                  <a:schemeClr val="tx1"/>
                </a:solidFill>
                <a:highlight>
                  <a:srgbClr val="F6F6F6"/>
                </a:highlight>
              </a:rPr>
              <a:t>schaften</a:t>
            </a:r>
            <a:r>
              <a:rPr lang="de-CH" dirty="0">
                <a:solidFill>
                  <a:schemeClr val="tx1"/>
                </a:solidFill>
                <a:highlight>
                  <a:srgbClr val="F6F6F6"/>
                </a:highlight>
              </a:rPr>
              <a:t> und Psychologie</a:t>
            </a:r>
          </a:p>
        </p:txBody>
      </p:sp>
    </p:spTree>
    <p:extLst>
      <p:ext uri="{BB962C8B-B14F-4D97-AF65-F5344CB8AC3E}">
        <p14:creationId xmlns:p14="http://schemas.microsoft.com/office/powerpoint/2010/main" val="234742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2F066FD-3208-4A62-82FE-5AD66A78F6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39" r="19971"/>
          <a:stretch/>
        </p:blipFill>
        <p:spPr>
          <a:xfrm>
            <a:off x="360000" y="1426321"/>
            <a:ext cx="10224000" cy="5144391"/>
          </a:xfrm>
          <a:prstGeom prst="rect">
            <a:avLst/>
          </a:prstGeom>
        </p:spPr>
      </p:pic>
      <p:sp>
        <p:nvSpPr>
          <p:cNvPr id="5" name="Titel 4"/>
          <p:cNvSpPr>
            <a:spLocks noGrp="1"/>
          </p:cNvSpPr>
          <p:nvPr>
            <p:ph type="title"/>
          </p:nvPr>
        </p:nvSpPr>
        <p:spPr>
          <a:xfrm>
            <a:off x="360000" y="1066321"/>
            <a:ext cx="10224000" cy="360000"/>
          </a:xfrm>
        </p:spPr>
        <p:txBody>
          <a:bodyPr/>
          <a:lstStyle/>
          <a:p>
            <a:r>
              <a:rPr lang="de-CH" sz="2400" dirty="0"/>
              <a:t>Wer wir Sind – die RF in Zahlen</a:t>
            </a:r>
          </a:p>
        </p:txBody>
      </p:sp>
      <p:sp>
        <p:nvSpPr>
          <p:cNvPr id="8" name="Textfeld 7"/>
          <p:cNvSpPr txBox="1"/>
          <p:nvPr/>
        </p:nvSpPr>
        <p:spPr>
          <a:xfrm>
            <a:off x="1330530" y="2985545"/>
            <a:ext cx="8282940" cy="525593"/>
          </a:xfrm>
          <a:prstGeom prst="rect">
            <a:avLst/>
          </a:prstGeom>
          <a:noFill/>
        </p:spPr>
        <p:txBody>
          <a:bodyPr wrap="square" lIns="0" tIns="0" rIns="0" bIns="0" rtlCol="0">
            <a:spAutoFit/>
          </a:bodyPr>
          <a:lstStyle/>
          <a:p>
            <a:pPr marL="0" marR="0" lvl="0" indent="0" algn="l" defTabSz="914400" rtl="0" eaLnBrk="1" fontAlgn="auto" latinLnBrk="0" hangingPunct="1">
              <a:lnSpc>
                <a:spcPct val="117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de-CH" sz="3200" b="1" i="0" u="none" strike="noStrike" kern="1200" cap="none" spc="0" normalizeH="0" baseline="0" noProof="0" dirty="0">
                <a:ln>
                  <a:noFill/>
                </a:ln>
                <a:solidFill>
                  <a:srgbClr val="FFFFFF"/>
                </a:solidFill>
                <a:effectLst/>
                <a:uLnTx/>
                <a:uFillTx/>
                <a:latin typeface="Arial" panose="020B0604020202020204"/>
                <a:ea typeface="+mn-ea"/>
                <a:cs typeface="+mn-cs"/>
              </a:rPr>
              <a:t>29</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CH" sz="2200" b="0" i="0" u="none" strike="noStrike" kern="1200" cap="none" spc="0" normalizeH="0" baseline="0" noProof="0" dirty="0">
                <a:ln>
                  <a:noFill/>
                </a:ln>
                <a:solidFill>
                  <a:srgbClr val="FFFFFF"/>
                </a:solidFill>
                <a:effectLst/>
                <a:uLnTx/>
                <a:uFillTx/>
                <a:latin typeface="Arial" panose="020B0604020202020204"/>
                <a:ea typeface="+mn-ea"/>
                <a:cs typeface="+mn-cs"/>
              </a:rPr>
              <a:t>Professuren |</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CH" sz="3200" b="1" i="0" u="none" strike="noStrike" kern="1200" cap="none" spc="0" normalizeH="0" baseline="0" noProof="0" dirty="0">
                <a:ln>
                  <a:noFill/>
                </a:ln>
                <a:solidFill>
                  <a:srgbClr val="FFFFFF"/>
                </a:solidFill>
                <a:effectLst/>
                <a:uLnTx/>
                <a:uFillTx/>
                <a:latin typeface="Arial" panose="020B0604020202020204"/>
                <a:ea typeface="+mn-ea"/>
                <a:cs typeface="+mn-cs"/>
              </a:rPr>
              <a:t>67</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CH" sz="2200" b="0" i="0" u="none" strike="noStrike" kern="1200" cap="none" spc="0" normalizeH="0" baseline="0" noProof="0" dirty="0">
                <a:ln>
                  <a:noFill/>
                </a:ln>
                <a:solidFill>
                  <a:srgbClr val="FFFFFF"/>
                </a:solidFill>
                <a:effectLst/>
                <a:uLnTx/>
                <a:uFillTx/>
                <a:latin typeface="Arial" panose="020B0604020202020204"/>
                <a:ea typeface="+mn-ea"/>
                <a:cs typeface="+mn-cs"/>
              </a:rPr>
              <a:t>Lehrbeauftragte |</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CH" sz="3200" b="1" i="0" u="none" strike="noStrike" kern="1200" cap="none" spc="0" normalizeH="0" baseline="0" noProof="0" dirty="0">
                <a:ln>
                  <a:noFill/>
                </a:ln>
                <a:solidFill>
                  <a:srgbClr val="FFFFFF"/>
                </a:solidFill>
                <a:effectLst/>
                <a:uLnTx/>
                <a:uFillTx/>
                <a:latin typeface="Arial" panose="020B0604020202020204"/>
                <a:ea typeface="+mn-ea"/>
                <a:cs typeface="+mn-cs"/>
              </a:rPr>
              <a:t>142</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CH" sz="2200" b="0" i="0" u="none" strike="noStrike" kern="1200" cap="none" spc="0" normalizeH="0" baseline="0" noProof="0" dirty="0">
                <a:ln>
                  <a:noFill/>
                </a:ln>
                <a:solidFill>
                  <a:srgbClr val="FFFFFF"/>
                </a:solidFill>
                <a:effectLst/>
                <a:uLnTx/>
                <a:uFillTx/>
                <a:latin typeface="Arial" panose="020B0604020202020204"/>
                <a:ea typeface="+mn-ea"/>
                <a:cs typeface="+mn-cs"/>
              </a:rPr>
              <a:t>wiss. Mitarbeitende</a:t>
            </a:r>
          </a:p>
        </p:txBody>
      </p:sp>
      <p:sp>
        <p:nvSpPr>
          <p:cNvPr id="9" name="Textfeld 8"/>
          <p:cNvSpPr txBox="1"/>
          <p:nvPr/>
        </p:nvSpPr>
        <p:spPr>
          <a:xfrm>
            <a:off x="916706" y="5142578"/>
            <a:ext cx="5020740" cy="525593"/>
          </a:xfrm>
          <a:prstGeom prst="rect">
            <a:avLst/>
          </a:prstGeom>
          <a:noFill/>
        </p:spPr>
        <p:txBody>
          <a:bodyPr wrap="square" lIns="0" tIns="0" rIns="0" bIns="0" rtlCol="0">
            <a:spAutoFit/>
          </a:bodyPr>
          <a:lstStyle/>
          <a:p>
            <a:pPr marL="0" marR="0" lvl="0" indent="0" algn="l" defTabSz="914400" rtl="0" eaLnBrk="1" fontAlgn="auto" latinLnBrk="0" hangingPunct="1">
              <a:lnSpc>
                <a:spcPct val="117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de-CH" sz="3200" i="0" u="none" strike="noStrike" kern="1200" cap="none" spc="0" normalizeH="0" baseline="0" noProof="0" dirty="0">
                <a:ln>
                  <a:noFill/>
                </a:ln>
                <a:solidFill>
                  <a:srgbClr val="FFFFFF"/>
                </a:solidFill>
                <a:effectLst/>
                <a:uLnTx/>
                <a:uFillTx/>
                <a:latin typeface="Arial" panose="020B0604020202020204"/>
                <a:ea typeface="+mn-ea"/>
                <a:cs typeface="+mn-cs"/>
              </a:rPr>
              <a:t>Grösste</a:t>
            </a:r>
            <a:r>
              <a:rPr kumimoji="0" lang="de-CH" sz="2200" b="0" i="0" u="none" strike="noStrike" kern="1200" cap="none" spc="0" normalizeH="0" baseline="0" noProof="0" dirty="0">
                <a:ln>
                  <a:noFill/>
                </a:ln>
                <a:solidFill>
                  <a:srgbClr val="FFFFFF"/>
                </a:solidFill>
                <a:effectLst/>
                <a:uLnTx/>
                <a:uFillTx/>
                <a:latin typeface="Arial" panose="020B0604020202020204"/>
                <a:ea typeface="+mn-ea"/>
                <a:cs typeface="+mn-cs"/>
              </a:rPr>
              <a:t> Fakultät der Uni Luzern</a:t>
            </a:r>
          </a:p>
        </p:txBody>
      </p:sp>
      <p:sp>
        <p:nvSpPr>
          <p:cNvPr id="12" name="Textfeld 11"/>
          <p:cNvSpPr txBox="1"/>
          <p:nvPr/>
        </p:nvSpPr>
        <p:spPr>
          <a:xfrm>
            <a:off x="6265551" y="5531151"/>
            <a:ext cx="4145933" cy="525593"/>
          </a:xfrm>
          <a:prstGeom prst="rect">
            <a:avLst/>
          </a:prstGeom>
          <a:noFill/>
        </p:spPr>
        <p:txBody>
          <a:bodyPr wrap="square" lIns="0" tIns="0" rIns="0" bIns="0" rtlCol="0">
            <a:spAutoFit/>
          </a:bodyPr>
          <a:lstStyle/>
          <a:p>
            <a:pPr marL="0" marR="0" lvl="0" indent="0" algn="l" defTabSz="914400" rtl="0" eaLnBrk="1" fontAlgn="auto" latinLnBrk="0" hangingPunct="1">
              <a:lnSpc>
                <a:spcPct val="117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de-CH" sz="3200" b="0" i="0" u="none" strike="noStrike" kern="1200" cap="none" spc="0" normalizeH="0" baseline="0" noProof="0" dirty="0">
                <a:ln>
                  <a:noFill/>
                </a:ln>
                <a:solidFill>
                  <a:srgbClr val="FFFFFF"/>
                </a:solidFill>
                <a:effectLst/>
                <a:uLnTx/>
                <a:uFillTx/>
                <a:latin typeface="Arial" panose="020B0604020202020204"/>
                <a:ea typeface="+mn-ea"/>
                <a:cs typeface="+mn-cs"/>
              </a:rPr>
              <a:t>Jüngste</a:t>
            </a:r>
            <a:r>
              <a:rPr kumimoji="0" lang="de-CH" sz="2200" b="0" i="0" u="none" strike="noStrike" kern="1200" cap="none" spc="0" normalizeH="0" baseline="0" noProof="0" dirty="0">
                <a:ln>
                  <a:noFill/>
                </a:ln>
                <a:solidFill>
                  <a:srgbClr val="FFFFFF"/>
                </a:solidFill>
                <a:effectLst/>
                <a:uLnTx/>
                <a:uFillTx/>
                <a:latin typeface="Arial" panose="020B0604020202020204"/>
                <a:ea typeface="+mn-ea"/>
                <a:cs typeface="+mn-cs"/>
              </a:rPr>
              <a:t> CH-Rechtsfakultät</a:t>
            </a:r>
          </a:p>
        </p:txBody>
      </p:sp>
      <p:sp>
        <p:nvSpPr>
          <p:cNvPr id="11" name="Textfeld 10"/>
          <p:cNvSpPr txBox="1"/>
          <p:nvPr/>
        </p:nvSpPr>
        <p:spPr>
          <a:xfrm>
            <a:off x="3541034" y="2161324"/>
            <a:ext cx="5575934" cy="525593"/>
          </a:xfrm>
          <a:prstGeom prst="rect">
            <a:avLst/>
          </a:prstGeom>
          <a:noFill/>
        </p:spPr>
        <p:txBody>
          <a:bodyPr wrap="square" lIns="0" tIns="0" rIns="0" bIns="0" rtlCol="0">
            <a:spAutoFit/>
          </a:bodyPr>
          <a:lstStyle/>
          <a:p>
            <a:pPr marL="0" marR="0" lvl="0" indent="0" algn="l" defTabSz="914400" rtl="0" eaLnBrk="1" fontAlgn="auto" latinLnBrk="0" hangingPunct="1">
              <a:lnSpc>
                <a:spcPct val="117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de-CH" sz="3200" b="1" i="0" u="none" strike="noStrike" kern="1200" cap="none" spc="0" normalizeH="0" baseline="0" noProof="0" dirty="0">
                <a:ln>
                  <a:noFill/>
                </a:ln>
                <a:solidFill>
                  <a:srgbClr val="FFFFFF"/>
                </a:solidFill>
                <a:effectLst/>
                <a:uLnTx/>
                <a:uFillTx/>
                <a:latin typeface="Arial" panose="020B0604020202020204"/>
                <a:ea typeface="+mn-ea"/>
                <a:cs typeface="+mn-cs"/>
              </a:rPr>
              <a:t>1’368</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de-CH" sz="2200" b="0" i="0" u="none" strike="noStrike" kern="1200" cap="none" spc="0" normalizeH="0" baseline="0" noProof="0" dirty="0">
                <a:ln>
                  <a:noFill/>
                </a:ln>
                <a:solidFill>
                  <a:srgbClr val="FFFFFF"/>
                </a:solidFill>
                <a:effectLst/>
                <a:uLnTx/>
                <a:uFillTx/>
                <a:latin typeface="Arial" panose="020B0604020202020204"/>
                <a:ea typeface="+mn-ea"/>
                <a:cs typeface="+mn-cs"/>
              </a:rPr>
              <a:t>Studierende (62%♀, 38%♂)</a:t>
            </a:r>
            <a:r>
              <a:rPr kumimoji="0" lang="de-CH" sz="20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2" name="Textfeld 1">
            <a:extLst>
              <a:ext uri="{FF2B5EF4-FFF2-40B4-BE49-F238E27FC236}">
                <a16:creationId xmlns:a16="http://schemas.microsoft.com/office/drawing/2014/main" id="{6390554D-A43E-C410-235A-81E84B5AC97D}"/>
              </a:ext>
            </a:extLst>
          </p:cNvPr>
          <p:cNvSpPr txBox="1"/>
          <p:nvPr/>
        </p:nvSpPr>
        <p:spPr>
          <a:xfrm>
            <a:off x="3728070" y="4246141"/>
            <a:ext cx="6288766" cy="525593"/>
          </a:xfrm>
          <a:prstGeom prst="rect">
            <a:avLst/>
          </a:prstGeom>
          <a:noFill/>
        </p:spPr>
        <p:txBody>
          <a:bodyPr wrap="square" lIns="0" tIns="0" rIns="0" bIns="0" rtlCol="0">
            <a:spAutoFit/>
          </a:bodyPr>
          <a:lstStyle/>
          <a:p>
            <a:pPr marL="0" marR="0" lvl="0" indent="0" algn="l" defTabSz="914400" rtl="0" eaLnBrk="1" fontAlgn="auto" latinLnBrk="0" hangingPunct="1">
              <a:lnSpc>
                <a:spcPct val="117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de-CH" sz="3200" b="1" dirty="0">
                <a:solidFill>
                  <a:srgbClr val="FFFFFF"/>
                </a:solidFill>
                <a:latin typeface="Arial" panose="020B0604020202020204"/>
              </a:rPr>
              <a:t>3. </a:t>
            </a:r>
            <a:r>
              <a:rPr lang="de-CH" sz="2200" dirty="0">
                <a:solidFill>
                  <a:srgbClr val="FFFFFF"/>
                </a:solidFill>
                <a:latin typeface="Arial" panose="020B0604020202020204"/>
              </a:rPr>
              <a:t>grösste Rechtsfakultät in der Deutschschweiz </a:t>
            </a:r>
          </a:p>
        </p:txBody>
      </p:sp>
    </p:spTree>
    <p:extLst>
      <p:ext uri="{BB962C8B-B14F-4D97-AF65-F5344CB8AC3E}">
        <p14:creationId xmlns:p14="http://schemas.microsoft.com/office/powerpoint/2010/main" val="4020634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28ED675-3E9B-4372-ADCC-0DB09F2D4DB7}"/>
              </a:ext>
            </a:extLst>
          </p:cNvPr>
          <p:cNvSpPr>
            <a:spLocks noGrp="1"/>
          </p:cNvSpPr>
          <p:nvPr>
            <p:ph type="title"/>
          </p:nvPr>
        </p:nvSpPr>
        <p:spPr/>
        <p:txBody>
          <a:bodyPr/>
          <a:lstStyle/>
          <a:p>
            <a:r>
              <a:rPr lang="de-CH" dirty="0"/>
              <a:t>Warum ein Master in Luzern?</a:t>
            </a:r>
          </a:p>
        </p:txBody>
      </p:sp>
      <p:sp>
        <p:nvSpPr>
          <p:cNvPr id="8" name="Textplatzhalter 7">
            <a:extLst>
              <a:ext uri="{FF2B5EF4-FFF2-40B4-BE49-F238E27FC236}">
                <a16:creationId xmlns:a16="http://schemas.microsoft.com/office/drawing/2014/main" id="{6F0EBA50-9B85-416D-B8A1-D01A61C3BF73}"/>
              </a:ext>
            </a:extLst>
          </p:cNvPr>
          <p:cNvSpPr>
            <a:spLocks noGrp="1"/>
          </p:cNvSpPr>
          <p:nvPr>
            <p:ph type="body" sz="quarter" idx="13"/>
          </p:nvPr>
        </p:nvSpPr>
        <p:spPr>
          <a:xfrm>
            <a:off x="360001" y="1484314"/>
            <a:ext cx="5999977" cy="4752974"/>
          </a:xfrm>
        </p:spPr>
        <p:txBody>
          <a:bodyPr/>
          <a:lstStyle/>
          <a:p>
            <a:pPr marL="285750" indent="-285750">
              <a:lnSpc>
                <a:spcPct val="100000"/>
              </a:lnSpc>
              <a:spcAft>
                <a:spcPts val="600"/>
              </a:spcAft>
              <a:buFont typeface="Wingdings" panose="05000000000000000000" pitchFamily="2" charset="2"/>
              <a:buChar char="§"/>
            </a:pPr>
            <a:r>
              <a:rPr lang="de-CH" dirty="0">
                <a:solidFill>
                  <a:schemeClr val="tx1"/>
                </a:solidFill>
              </a:rPr>
              <a:t>Optimales Betreuungsverhältnis 1:40 / kleine Gruppen</a:t>
            </a:r>
          </a:p>
          <a:p>
            <a:pPr marL="285750" indent="-285750">
              <a:buFont typeface="Wingdings" panose="05000000000000000000" pitchFamily="2" charset="2"/>
              <a:buChar char="§"/>
            </a:pPr>
            <a:r>
              <a:rPr lang="de-CH" dirty="0">
                <a:solidFill>
                  <a:schemeClr val="tx1"/>
                </a:solidFill>
              </a:rPr>
              <a:t>Freie Fächerwahl aus über 100 Veranstaltungen</a:t>
            </a:r>
          </a:p>
          <a:p>
            <a:pPr marL="285750" indent="-285750">
              <a:lnSpc>
                <a:spcPts val="2160"/>
              </a:lnSpc>
              <a:spcBef>
                <a:spcPts val="600"/>
              </a:spcBef>
              <a:buFont typeface="Wingdings" panose="05000000000000000000" pitchFamily="2" charset="2"/>
              <a:buChar char="§"/>
            </a:pPr>
            <a:r>
              <a:rPr lang="de-CH" dirty="0">
                <a:solidFill>
                  <a:srgbClr val="00963E"/>
                </a:solidFill>
              </a:rPr>
              <a:t>MLaw</a:t>
            </a:r>
          </a:p>
          <a:p>
            <a:pPr marL="285750" indent="-285750">
              <a:lnSpc>
                <a:spcPts val="2160"/>
              </a:lnSpc>
              <a:buFont typeface="Wingdings" panose="05000000000000000000" pitchFamily="2" charset="2"/>
              <a:buChar char="§"/>
            </a:pPr>
            <a:r>
              <a:rPr lang="de-CH" dirty="0">
                <a:solidFill>
                  <a:srgbClr val="00963E"/>
                </a:solidFill>
              </a:rPr>
              <a:t>Master Plus</a:t>
            </a:r>
          </a:p>
          <a:p>
            <a:pPr marL="285750" indent="-285750">
              <a:lnSpc>
                <a:spcPts val="2160"/>
              </a:lnSpc>
              <a:buFont typeface="Wingdings" panose="05000000000000000000" pitchFamily="2" charset="2"/>
              <a:buChar char="§"/>
            </a:pPr>
            <a:r>
              <a:rPr lang="de-CH" dirty="0">
                <a:solidFill>
                  <a:srgbClr val="00963E"/>
                </a:solidFill>
              </a:rPr>
              <a:t>Zweisprachiger Master</a:t>
            </a:r>
          </a:p>
          <a:p>
            <a:pPr marL="285750" indent="-285750">
              <a:lnSpc>
                <a:spcPts val="2160"/>
              </a:lnSpc>
              <a:buFont typeface="Wingdings" panose="05000000000000000000" pitchFamily="2" charset="2"/>
              <a:buChar char="§"/>
            </a:pPr>
            <a:r>
              <a:rPr lang="de-CH" dirty="0">
                <a:solidFill>
                  <a:srgbClr val="00963E"/>
                </a:solidFill>
              </a:rPr>
              <a:t>Double Degree (LLM)</a:t>
            </a:r>
          </a:p>
          <a:p>
            <a:pPr marL="285750" indent="-285750">
              <a:lnSpc>
                <a:spcPts val="2160"/>
              </a:lnSpc>
              <a:spcAft>
                <a:spcPts val="600"/>
              </a:spcAft>
              <a:buFont typeface="Wingdings" panose="05000000000000000000" pitchFamily="2" charset="2"/>
              <a:buChar char="§"/>
            </a:pPr>
            <a:r>
              <a:rPr lang="de-CH" dirty="0">
                <a:solidFill>
                  <a:srgbClr val="00963E"/>
                </a:solidFill>
              </a:rPr>
              <a:t>Mobilitätssemester</a:t>
            </a:r>
          </a:p>
          <a:p>
            <a:pPr marL="285750" indent="-285750">
              <a:spcAft>
                <a:spcPts val="600"/>
              </a:spcAft>
              <a:buFont typeface="Wingdings" panose="05000000000000000000" pitchFamily="2" charset="2"/>
              <a:buChar char="§"/>
            </a:pPr>
            <a:r>
              <a:rPr lang="de-CH" dirty="0" err="1">
                <a:solidFill>
                  <a:srgbClr val="0068B4"/>
                </a:solidFill>
              </a:rPr>
              <a:t>KarriereJUS</a:t>
            </a:r>
            <a:r>
              <a:rPr lang="de-CH" dirty="0">
                <a:solidFill>
                  <a:srgbClr val="0068B4"/>
                </a:solidFill>
              </a:rPr>
              <a:t>: Karriereevents | Laufbahnberatung | </a:t>
            </a:r>
            <a:br>
              <a:rPr lang="de-CH" dirty="0">
                <a:solidFill>
                  <a:srgbClr val="0068B4"/>
                </a:solidFill>
              </a:rPr>
            </a:br>
            <a:r>
              <a:rPr lang="de-CH" dirty="0">
                <a:solidFill>
                  <a:srgbClr val="0068B4"/>
                </a:solidFill>
              </a:rPr>
              <a:t>primius Förderprogramm</a:t>
            </a:r>
          </a:p>
          <a:p>
            <a:pPr marL="285750" indent="-285750">
              <a:spcAft>
                <a:spcPts val="600"/>
              </a:spcAft>
              <a:buFont typeface="Wingdings" panose="05000000000000000000" pitchFamily="2" charset="2"/>
              <a:buChar char="§"/>
            </a:pPr>
            <a:r>
              <a:rPr lang="de-CH" dirty="0">
                <a:solidFill>
                  <a:srgbClr val="E3000B"/>
                </a:solidFill>
              </a:rPr>
              <a:t>Beste Basis für Weiterqualifizierung: </a:t>
            </a:r>
            <a:br>
              <a:rPr lang="de-CH" dirty="0">
                <a:solidFill>
                  <a:srgbClr val="E3000B"/>
                </a:solidFill>
              </a:rPr>
            </a:br>
            <a:r>
              <a:rPr lang="de-CH" dirty="0">
                <a:solidFill>
                  <a:srgbClr val="E3000B"/>
                </a:solidFill>
              </a:rPr>
              <a:t>Doktorat, Anwalt/Anwältin</a:t>
            </a:r>
          </a:p>
          <a:p>
            <a:pPr marL="285750" indent="-285750">
              <a:buFont typeface="Wingdings" panose="05000000000000000000" pitchFamily="2" charset="2"/>
              <a:buChar char="§"/>
            </a:pPr>
            <a:r>
              <a:rPr lang="de-CH" dirty="0">
                <a:solidFill>
                  <a:srgbClr val="E3000B"/>
                </a:solidFill>
              </a:rPr>
              <a:t>Sehr gute Berufsaussichten</a:t>
            </a:r>
          </a:p>
          <a:p>
            <a:endParaRPr lang="de-CH" sz="2000" dirty="0"/>
          </a:p>
        </p:txBody>
      </p:sp>
      <p:pic>
        <p:nvPicPr>
          <p:cNvPr id="5" name="Grafik 4">
            <a:extLst>
              <a:ext uri="{FF2B5EF4-FFF2-40B4-BE49-F238E27FC236}">
                <a16:creationId xmlns:a16="http://schemas.microsoft.com/office/drawing/2014/main" id="{09E21B3B-7312-467E-89E5-3A92818EE215}"/>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6699740" y="1053288"/>
            <a:ext cx="3885710" cy="5184000"/>
          </a:xfrm>
          <a:prstGeom prst="rect">
            <a:avLst/>
          </a:prstGeom>
        </p:spPr>
      </p:pic>
    </p:spTree>
    <p:extLst>
      <p:ext uri="{BB962C8B-B14F-4D97-AF65-F5344CB8AC3E}">
        <p14:creationId xmlns:p14="http://schemas.microsoft.com/office/powerpoint/2010/main" val="34891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85FC3-D037-4239-AEC0-70466C0DA918}"/>
              </a:ext>
            </a:extLst>
          </p:cNvPr>
          <p:cNvSpPr>
            <a:spLocks noGrp="1"/>
          </p:cNvSpPr>
          <p:nvPr>
            <p:ph type="title"/>
          </p:nvPr>
        </p:nvSpPr>
        <p:spPr/>
        <p:txBody>
          <a:bodyPr/>
          <a:lstStyle/>
          <a:p>
            <a:r>
              <a:rPr lang="de-CH" dirty="0"/>
              <a:t>MLaw in </a:t>
            </a:r>
            <a:r>
              <a:rPr lang="de-CH" dirty="0" err="1"/>
              <a:t>luzern</a:t>
            </a:r>
            <a:endParaRPr lang="de-CH" dirty="0"/>
          </a:p>
        </p:txBody>
      </p:sp>
    </p:spTree>
    <p:extLst>
      <p:ext uri="{BB962C8B-B14F-4D97-AF65-F5344CB8AC3E}">
        <p14:creationId xmlns:p14="http://schemas.microsoft.com/office/powerpoint/2010/main" val="2967418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7AC50340-2544-46C3-BC78-B082C61A3EAD}"/>
              </a:ext>
            </a:extLst>
          </p:cNvPr>
          <p:cNvSpPr>
            <a:spLocks noGrp="1"/>
          </p:cNvSpPr>
          <p:nvPr>
            <p:ph type="title"/>
          </p:nvPr>
        </p:nvSpPr>
        <p:spPr/>
        <p:txBody>
          <a:bodyPr/>
          <a:lstStyle/>
          <a:p>
            <a:r>
              <a:rPr lang="de-CH" dirty="0"/>
              <a:t>MLaw – Aufbau</a:t>
            </a:r>
          </a:p>
        </p:txBody>
      </p:sp>
      <p:graphicFrame>
        <p:nvGraphicFramePr>
          <p:cNvPr id="11" name="Bildplatzhalter 10">
            <a:extLst>
              <a:ext uri="{FF2B5EF4-FFF2-40B4-BE49-F238E27FC236}">
                <a16:creationId xmlns:a16="http://schemas.microsoft.com/office/drawing/2014/main" id="{DFBC4320-ACE0-4A3F-AF2C-4626582D225D}"/>
              </a:ext>
            </a:extLst>
          </p:cNvPr>
          <p:cNvGraphicFramePr>
            <a:graphicFrameLocks noGrp="1"/>
          </p:cNvGraphicFramePr>
          <p:nvPr>
            <p:ph idx="1"/>
            <p:extLst>
              <p:ext uri="{D42A27DB-BD31-4B8C-83A1-F6EECF244321}">
                <p14:modId xmlns:p14="http://schemas.microsoft.com/office/powerpoint/2010/main" val="2832280835"/>
              </p:ext>
            </p:extLst>
          </p:nvPr>
        </p:nvGraphicFramePr>
        <p:xfrm>
          <a:off x="0" y="1484313"/>
          <a:ext cx="10223500" cy="4752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6296596"/>
      </p:ext>
    </p:extLst>
  </p:cSld>
  <p:clrMapOvr>
    <a:masterClrMapping/>
  </p:clrMapOvr>
</p:sld>
</file>

<file path=ppt/theme/theme1.xml><?xml version="1.0" encoding="utf-8"?>
<a:theme xmlns:a="http://schemas.openxmlformats.org/drawingml/2006/main" name="Universität Luzern">
  <a:themeElements>
    <a:clrScheme name="Universität Luzern - Farbstil 1">
      <a:dk1>
        <a:srgbClr val="000000"/>
      </a:dk1>
      <a:lt1>
        <a:srgbClr val="FFFFFF"/>
      </a:lt1>
      <a:dk2>
        <a:srgbClr val="000000"/>
      </a:dk2>
      <a:lt2>
        <a:srgbClr val="FFFFFF"/>
      </a:lt2>
      <a:accent1>
        <a:srgbClr val="E5007D"/>
      </a:accent1>
      <a:accent2>
        <a:srgbClr val="941680"/>
      </a:accent2>
      <a:accent3>
        <a:srgbClr val="009EE3"/>
      </a:accent3>
      <a:accent4>
        <a:srgbClr val="2E2382"/>
      </a:accent4>
      <a:accent5>
        <a:srgbClr val="FFED00"/>
      </a:accent5>
      <a:accent6>
        <a:srgbClr val="94C119"/>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9D3E6"/>
        </a:solidFill>
        <a:ln>
          <a:noFill/>
        </a:ln>
      </a:spPr>
      <a:bodyPr lIns="72000" tIns="72000" rIns="72000" bIns="72000" rtlCol="0" anchor="t" anchorCtr="0"/>
      <a:lstStyle>
        <a:defPPr algn="l">
          <a:lnSpc>
            <a:spcPct val="117000"/>
          </a:lnSpc>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nSpc>
            <a:spcPct val="117000"/>
          </a:lnSpc>
          <a:defRPr sz="1400" dirty="0">
            <a:solidFill>
              <a:srgbClr val="000000"/>
            </a:solidFill>
          </a:defRPr>
        </a:defPPr>
      </a:lstStyle>
    </a:txDef>
  </a:objectDefaults>
  <a:extraClrSchemeLst>
    <a:extraClrScheme>
      <a:clrScheme name="Universität Luzern - Farbstil 1">
        <a:dk1>
          <a:srgbClr val="000000"/>
        </a:dk1>
        <a:lt1>
          <a:srgbClr val="FFFFFF"/>
        </a:lt1>
        <a:dk2>
          <a:srgbClr val="000000"/>
        </a:dk2>
        <a:lt2>
          <a:srgbClr val="FFFFFF"/>
        </a:lt2>
        <a:accent1>
          <a:srgbClr val="E5007D"/>
        </a:accent1>
        <a:accent2>
          <a:srgbClr val="941680"/>
        </a:accent2>
        <a:accent3>
          <a:srgbClr val="009EE3"/>
        </a:accent3>
        <a:accent4>
          <a:srgbClr val="2E2382"/>
        </a:accent4>
        <a:accent5>
          <a:srgbClr val="FFED00"/>
        </a:accent5>
        <a:accent6>
          <a:srgbClr val="94C119"/>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Universität Luzern - Farbstil 2">
        <a:dk1>
          <a:srgbClr val="000000"/>
        </a:dk1>
        <a:lt1>
          <a:srgbClr val="FFFFFF"/>
        </a:lt1>
        <a:dk2>
          <a:srgbClr val="000000"/>
        </a:dk2>
        <a:lt2>
          <a:srgbClr val="FFFFFF"/>
        </a:lt2>
        <a:accent1>
          <a:srgbClr val="F39100"/>
        </a:accent1>
        <a:accent2>
          <a:srgbClr val="E3000B"/>
        </a:accent2>
        <a:accent3>
          <a:srgbClr val="009992"/>
        </a:accent3>
        <a:accent4>
          <a:srgbClr val="0068B4"/>
        </a:accent4>
        <a:accent5>
          <a:srgbClr val="E5004F"/>
        </a:accent5>
        <a:accent6>
          <a:srgbClr val="00963E"/>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Universität Luzern - Grau">
        <a:dk1>
          <a:srgbClr val="000000"/>
        </a:dk1>
        <a:lt1>
          <a:srgbClr val="FFFFFF"/>
        </a:lt1>
        <a:dk2>
          <a:srgbClr val="000000"/>
        </a:dk2>
        <a:lt2>
          <a:srgbClr val="FFFFFF"/>
        </a:lt2>
        <a:accent1>
          <a:srgbClr val="000000"/>
        </a:accent1>
        <a:accent2>
          <a:srgbClr val="333333"/>
        </a:accent2>
        <a:accent3>
          <a:srgbClr val="666666"/>
        </a:accent3>
        <a:accent4>
          <a:srgbClr val="999999"/>
        </a:accent4>
        <a:accent5>
          <a:srgbClr val="CCCCCC"/>
        </a:accent5>
        <a:accent6>
          <a:srgbClr val="E6E6E6"/>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Primäre Farbe 100%">
      <a:srgbClr val="E5007D"/>
    </a:custClr>
    <a:custClr name="Sekundäre Farbe 100%">
      <a:srgbClr val="000000"/>
    </a:custClr>
    <a:custClr>
      <a:srgbClr val="FFFFFF"/>
    </a:custClr>
    <a:custClr>
      <a:srgbClr val="0068B4"/>
    </a:custClr>
    <a:custClr>
      <a:srgbClr val="009EE3"/>
    </a:custClr>
    <a:custClr>
      <a:srgbClr val="009992"/>
    </a:custClr>
    <a:custClr>
      <a:srgbClr val="00963E"/>
    </a:custClr>
    <a:custClr>
      <a:srgbClr val="94C119"/>
    </a:custClr>
    <a:custClr>
      <a:srgbClr val="FFFFFF"/>
    </a:custClr>
    <a:custClr name="Rosa Hintergrund">
      <a:srgbClr val="F9D3E6"/>
    </a:custClr>
    <a:custClr name="Primäre Farbe 75%">
      <a:srgbClr val="EB5F9E"/>
    </a:custClr>
    <a:custClr name="Sekundäre Farbe 75%">
      <a:srgbClr val="646464"/>
    </a:custClr>
    <a:custClr>
      <a:srgbClr val="FFFFFF"/>
    </a:custClr>
    <a:custClr>
      <a:srgbClr val="FFED00"/>
    </a:custClr>
    <a:custClr>
      <a:srgbClr val="F39100"/>
    </a:custClr>
    <a:custClr>
      <a:srgbClr val="E3000B"/>
    </a:custClr>
    <a:custClr>
      <a:srgbClr val="E5004F"/>
    </a:custClr>
    <a:custClr>
      <a:srgbClr val="E5007D"/>
    </a:custClr>
    <a:custClr>
      <a:srgbClr val="FFFFFF"/>
    </a:custClr>
    <a:custClr>
      <a:srgbClr val="FFFFFF"/>
    </a:custClr>
    <a:custClr name="Primäre Farbe 50%">
      <a:srgbClr val="F29EC4"/>
    </a:custClr>
    <a:custClr name="Sekundäre Farbe 50%">
      <a:srgbClr val="9C9C9C"/>
    </a:custClr>
    <a:custClr>
      <a:srgbClr val="FFFFFF"/>
    </a:custClr>
    <a:custClr>
      <a:srgbClr val="941680"/>
    </a:custClr>
    <a:custClr>
      <a:srgbClr val="2E2382"/>
    </a:custClr>
    <a:custClr>
      <a:srgbClr val="FFFFFF"/>
    </a:custClr>
    <a:custClr>
      <a:srgbClr val="9184BE"/>
    </a:custClr>
    <a:custClr>
      <a:srgbClr val="C592C1"/>
    </a:custClr>
    <a:custClr>
      <a:srgbClr val="FFFFFF"/>
    </a:custClr>
    <a:custClr>
      <a:srgbClr val="FFFFFF"/>
    </a:custClr>
    <a:custClr name="Primäre Farbe 25%">
      <a:srgbClr val="F9D2E6"/>
    </a:custClr>
    <a:custClr name="Sekundäre Farbe 25%">
      <a:srgbClr val="D0D0D0"/>
    </a:custClr>
    <a:custClr>
      <a:srgbClr val="FFFFFF"/>
    </a:custClr>
    <a:custClr>
      <a:srgbClr val="F29EC4"/>
    </a:custClr>
    <a:custClr>
      <a:srgbClr val="F39BA2"/>
    </a:custClr>
    <a:custClr>
      <a:srgbClr val="F3987A"/>
    </a:custClr>
    <a:custClr>
      <a:srgbClr val="FCCB8D"/>
    </a:custClr>
    <a:custClr>
      <a:srgbClr val="FFF59A"/>
    </a:custClr>
    <a:custClr>
      <a:srgbClr val="FFFFFF"/>
    </a:custClr>
    <a:custClr>
      <a:srgbClr val="FFFFFF"/>
    </a:custClr>
    <a:custClr name="Primäre Farbe 5%">
      <a:srgbClr val="FEF6FA"/>
    </a:custClr>
    <a:custClr name="Sekundäre Farbe 5%">
      <a:srgbClr val="F6F6F6"/>
    </a:custClr>
    <a:custClr>
      <a:srgbClr val="FFFFFF"/>
    </a:custClr>
    <a:custClr>
      <a:srgbClr val="CFE09A"/>
    </a:custClr>
    <a:custClr>
      <a:srgbClr val="8DC899"/>
    </a:custClr>
    <a:custClr>
      <a:srgbClr val="91CCC9"/>
    </a:custClr>
    <a:custClr>
      <a:srgbClr val="81D0F5"/>
    </a:custClr>
    <a:custClr>
      <a:srgbClr val="8AADDC"/>
    </a:custClr>
    <a:custClr>
      <a:srgbClr val="FFFFFF"/>
    </a:custClr>
    <a:custClr>
      <a:srgbClr val="FFFFFF"/>
    </a:custClr>
  </a:custClrLst>
  <a:extLst>
    <a:ext uri="{05A4C25C-085E-4340-85A3-A5531E510DB2}">
      <thm15:themeFamily xmlns:thm15="http://schemas.microsoft.com/office/thememl/2012/main" name="UniversitaetLuzern_Praesentation_16-10 Schrift grösser" id="{14C337A0-A982-2942-8986-A4C09490EE7D}" vid="{F2CDF610-6860-D14A-8D06-ED45A3ECFB3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document xmlns="http://www.docugate.com/2015/docugatedatastorexml">
  <snapins xmlns=""/>
</document>
</file>

<file path=customXml/itemProps1.xml><?xml version="1.0" encoding="utf-8"?>
<ds:datastoreItem xmlns:ds="http://schemas.openxmlformats.org/officeDocument/2006/customXml" ds:itemID="{B05B6FFF-4A04-40AA-97C6-14FDFE2F80D7}">
  <ds:schemaRefs>
    <ds:schemaRef ds:uri="http://www.docugate.com/2015/docugatedatastorexml"/>
    <ds:schemaRef ds:uri=""/>
  </ds:schemaRefs>
</ds:datastoreItem>
</file>

<file path=docProps/app.xml><?xml version="1.0" encoding="utf-8"?>
<Properties xmlns="http://schemas.openxmlformats.org/officeDocument/2006/extended-properties" xmlns:vt="http://schemas.openxmlformats.org/officeDocument/2006/docPropsVTypes">
  <Template>DE_GV_UNI_Präsentation</Template>
  <TotalTime>0</TotalTime>
  <Words>1561</Words>
  <Application>Microsoft Office PowerPoint</Application>
  <PresentationFormat>Benutzerdefiniert</PresentationFormat>
  <Paragraphs>351</Paragraphs>
  <Slides>40</Slides>
  <Notes>38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40</vt:i4>
      </vt:variant>
    </vt:vector>
  </HeadingPairs>
  <TitlesOfParts>
    <vt:vector size="44" baseType="lpstr">
      <vt:lpstr>Arial</vt:lpstr>
      <vt:lpstr>Calibri</vt:lpstr>
      <vt:lpstr>Wingdings</vt:lpstr>
      <vt:lpstr>Universität Luzern</vt:lpstr>
      <vt:lpstr>Master  rechtswissen-schaft </vt:lpstr>
      <vt:lpstr>Master Recht in Luzern – im Video von a-Z in 120 sekunden</vt:lpstr>
      <vt:lpstr>Herzlich willkommen an der rechtswissenschaftlichen fakultät</vt:lpstr>
      <vt:lpstr>Programm</vt:lpstr>
      <vt:lpstr>Organisation der Universität − 6 fakultäten</vt:lpstr>
      <vt:lpstr>Wer wir Sind – die RF in Zahlen</vt:lpstr>
      <vt:lpstr>Warum ein Master in Luzern?</vt:lpstr>
      <vt:lpstr>MLaw in luzern</vt:lpstr>
      <vt:lpstr>MLaw – Aufbau</vt:lpstr>
      <vt:lpstr>Bestandenes Masterstudium §23 StuPO</vt:lpstr>
      <vt:lpstr>Masterprofile  (§15 W-StuPO)</vt:lpstr>
      <vt:lpstr>Master Plus</vt:lpstr>
      <vt:lpstr>Master Plus: 3 Optionen </vt:lpstr>
      <vt:lpstr>Master plus: aufbau</vt:lpstr>
      <vt:lpstr>Master plus: Karrierechancen</vt:lpstr>
      <vt:lpstr>Kommentiertes Masterprogramm</vt:lpstr>
      <vt:lpstr>Kommentiertes masterprogramm</vt:lpstr>
      <vt:lpstr>PowerPoint-Präsentation</vt:lpstr>
      <vt:lpstr>Masterprofil − Beispiel</vt:lpstr>
      <vt:lpstr>PowerPoint-Präsentation</vt:lpstr>
      <vt:lpstr>PowerPoint-Präsentation</vt:lpstr>
      <vt:lpstr>Vorlesungsplan HS25 − master</vt:lpstr>
      <vt:lpstr>Vorlesungsplan HS25 − master</vt:lpstr>
      <vt:lpstr>Anmeldung zum Studium</vt:lpstr>
      <vt:lpstr>Zweisprachiges masterstudium: luzern–Neuchâtel  Double Degree</vt:lpstr>
      <vt:lpstr>zweisprachiges masterstudium Luzern – neuchâtel</vt:lpstr>
      <vt:lpstr>Double-degree masterstudium</vt:lpstr>
      <vt:lpstr>Voraussetzungen für ein double-degree masterstudium</vt:lpstr>
      <vt:lpstr>Weshalb ein double-degree  Masterstudium?</vt:lpstr>
      <vt:lpstr>mobilität</vt:lpstr>
      <vt:lpstr>Mobilitätsprogramme  </vt:lpstr>
      <vt:lpstr>Vorteile eines mobilitätssemesters</vt:lpstr>
      <vt:lpstr>Wir unterstützen sie bei ihrer Studienplanung</vt:lpstr>
      <vt:lpstr>Karrierejus  «primius»</vt:lpstr>
      <vt:lpstr>PowerPoint-Präsentation</vt:lpstr>
      <vt:lpstr>«primius» Förderprogramm</vt:lpstr>
      <vt:lpstr>…aus studierenden-sicht</vt:lpstr>
      <vt:lpstr>Das Studium aus der Sicht eines Alumnus</vt:lpstr>
      <vt:lpstr>Fragen ?</vt:lpstr>
      <vt:lpstr>Master Rechtswissen-schaft  ein fall für sie!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blindtext  über mehrere  zeilen</dc:title>
  <dc:creator>Universität Luzern</dc:creator>
  <cp:lastModifiedBy>Fischer Nicole</cp:lastModifiedBy>
  <cp:revision>613</cp:revision>
  <cp:lastPrinted>2024-03-19T16:22:10Z</cp:lastPrinted>
  <dcterms:created xsi:type="dcterms:W3CDTF">2021-02-18T16:56:46Z</dcterms:created>
  <dcterms:modified xsi:type="dcterms:W3CDTF">2025-11-03T08:25:36Z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bel">
    <vt:i4>0</vt:i4>
  </property>
  <property fmtid="{D5CDD505-2E9C-101B-9397-08002B2CF9AE}" pid="3" name="einzelfelder_präsentationstitel">
    <vt:lpwstr/>
  </property>
  <property fmtid="{D5CDD505-2E9C-101B-9397-08002B2CF9AE}" pid="4" name="einzelfelder_präsentationstitelunformatted">
    <vt:lpwstr/>
  </property>
  <property fmtid="{D5CDD505-2E9C-101B-9397-08002B2CF9AE}" pid="5" name="einzelfelder_datum">
    <vt:lpwstr>8. April 2021</vt:lpwstr>
  </property>
  <property fmtid="{D5CDD505-2E9C-101B-9397-08002B2CF9AE}" pid="6" name="einzelfelder_datumunformatted">
    <vt:lpwstr>04/08/2021 00:00:00</vt:lpwstr>
  </property>
  <property fmtid="{D5CDD505-2E9C-101B-9397-08002B2CF9AE}" pid="7" name="mitarbeitende_ersteller_mitarbeitende_anrede">
    <vt:lpwstr>Frau</vt:lpwstr>
  </property>
  <property fmtid="{D5CDD505-2E9C-101B-9397-08002B2CF9AE}" pid="8" name="mitarbeitende_ersteller_mitarbeitende_anredee">
    <vt:lpwstr>Ms</vt:lpwstr>
  </property>
  <property fmtid="{D5CDD505-2E9C-101B-9397-08002B2CF9AE}" pid="9" name="mitarbeitende_ersteller_mitarbeitende_anstellungbis">
    <vt:lpwstr/>
  </property>
  <property fmtid="{D5CDD505-2E9C-101B-9397-08002B2CF9AE}" pid="10" name="mitarbeitende_ersteller_mitarbeitende_anstellungvon">
    <vt:lpwstr>01.01.2020</vt:lpwstr>
  </property>
  <property fmtid="{D5CDD505-2E9C-101B-9397-08002B2CF9AE}" pid="11" name="mitarbeitende_ersteller_mitarbeitende_email">
    <vt:lpwstr>nicole.fischer@unilu.ch</vt:lpwstr>
  </property>
  <property fmtid="{D5CDD505-2E9C-101B-9397-08002B2CF9AE}" pid="12" name="mitarbeitende_ersteller_mitarbeitende_fakultaet">
    <vt:lpwstr>Rechtswissenschaftliche Fakultät</vt:lpwstr>
  </property>
  <property fmtid="{D5CDD505-2E9C-101B-9397-08002B2CF9AE}" pid="13" name="mitarbeitende_ersteller_mitarbeitende_fakultaete">
    <vt:lpwstr>Faculty of Law</vt:lpwstr>
  </property>
  <property fmtid="{D5CDD505-2E9C-101B-9397-08002B2CF9AE}" pid="14" name="mitarbeitende_ersteller_mitarbeitende_fakultaetkurzzeichen">
    <vt:lpwstr>RF</vt:lpwstr>
  </property>
  <property fmtid="{D5CDD505-2E9C-101B-9397-08002B2CF9AE}" pid="15" name="mitarbeitende_ersteller_mitarbeitende_finanzquelle">
    <vt:lpwstr>Budget der Hochschule</vt:lpwstr>
  </property>
  <property fmtid="{D5CDD505-2E9C-101B-9397-08002B2CF9AE}" pid="16" name="mitarbeitende_ersteller_mitarbeitende_funktion">
    <vt:lpwstr>Administrative Assistentin Dekanat</vt:lpwstr>
  </property>
  <property fmtid="{D5CDD505-2E9C-101B-9397-08002B2CF9AE}" pid="17" name="mitarbeitende_ersteller_mitarbeitende_funktione">
    <vt:lpwstr>Administrative Assistant Dean´s Office</vt:lpwstr>
  </property>
  <property fmtid="{D5CDD505-2E9C-101B-9397-08002B2CF9AE}" pid="18" name="mitarbeitende_ersteller_mitarbeitende_geburtstag">
    <vt:lpwstr>17.11.1965</vt:lpwstr>
  </property>
  <property fmtid="{D5CDD505-2E9C-101B-9397-08002B2CF9AE}" pid="19" name="mitarbeitende_ersteller_mitarbeitende_geschlecht">
    <vt:lpwstr>w</vt:lpwstr>
  </property>
  <property fmtid="{D5CDD505-2E9C-101B-9397-08002B2CF9AE}" pid="20" name="mitarbeitende_ersteller_mitarbeitende_id">
    <vt:lpwstr/>
  </property>
  <property fmtid="{D5CDD505-2E9C-101B-9397-08002B2CF9AE}" pid="21" name="mitarbeitende_ersteller_mitarbeitende_institut">
    <vt:lpwstr>Öffentlichkeitsarbeit RF</vt:lpwstr>
  </property>
  <property fmtid="{D5CDD505-2E9C-101B-9397-08002B2CF9AE}" pid="22" name="mitarbeitende_ersteller_mitarbeitende_institute">
    <vt:lpwstr>Public Relations at the Faculty of Law</vt:lpwstr>
  </property>
  <property fmtid="{D5CDD505-2E9C-101B-9397-08002B2CF9AE}" pid="23" name="mitarbeitende_ersteller_mitarbeitende_kostenstelle">
    <vt:lpwstr>3000</vt:lpwstr>
  </property>
  <property fmtid="{D5CDD505-2E9C-101B-9397-08002B2CF9AE}" pid="24" name="mitarbeitende_ersteller_mitarbeitende_kurzzeichen">
    <vt:lpwstr>FiNi</vt:lpwstr>
  </property>
  <property fmtid="{D5CDD505-2E9C-101B-9397-08002B2CF9AE}" pid="25" name="mitarbeitende_ersteller_mitarbeitende_land">
    <vt:lpwstr>Schweiz</vt:lpwstr>
  </property>
  <property fmtid="{D5CDD505-2E9C-101B-9397-08002B2CF9AE}" pid="26" name="mitarbeitende_ersteller_mitarbeitende_logoname">
    <vt:lpwstr/>
  </property>
  <property fmtid="{D5CDD505-2E9C-101B-9397-08002B2CF9AE}" pid="27" name="mitarbeitende_ersteller_mitarbeitende_ort">
    <vt:lpwstr>Luzern</vt:lpwstr>
  </property>
  <property fmtid="{D5CDD505-2E9C-101B-9397-08002B2CF9AE}" pid="28" name="mitarbeitende_ersteller_mitarbeitende_pensum">
    <vt:lpwstr>50</vt:lpwstr>
  </property>
  <property fmtid="{D5CDD505-2E9C-101B-9397-08002B2CF9AE}" pid="29" name="mitarbeitende_ersteller_mitarbeitende_plz">
    <vt:lpwstr>6003</vt:lpwstr>
  </property>
  <property fmtid="{D5CDD505-2E9C-101B-9397-08002B2CF9AE}" pid="30" name="mitarbeitende_ersteller_mitarbeitende_professurabteilungprojekt">
    <vt:lpwstr>Dekanat</vt:lpwstr>
  </property>
  <property fmtid="{D5CDD505-2E9C-101B-9397-08002B2CF9AE}" pid="31" name="mitarbeitende_ersteller_mitarbeitende_seminarinstitutfachbereich">
    <vt:lpwstr>Öffentlichkeitsarbeit RF</vt:lpwstr>
  </property>
  <property fmtid="{D5CDD505-2E9C-101B-9397-08002B2CF9AE}" pid="32" name="mitarbeitende_ersteller_mitarbeitende_strasse">
    <vt:lpwstr>Neuweg 11</vt:lpwstr>
  </property>
  <property fmtid="{D5CDD505-2E9C-101B-9397-08002B2CF9AE}" pid="33" name="mitarbeitende_ersteller_mitarbeitende_svnummer">
    <vt:lpwstr>756.6648.7551.51</vt:lpwstr>
  </property>
  <property fmtid="{D5CDD505-2E9C-101B-9397-08002B2CF9AE}" pid="34" name="mitarbeitende_ersteller_mitarbeitende_teldirekt">
    <vt:lpwstr>+41 41 360 59 70</vt:lpwstr>
  </property>
  <property fmtid="{D5CDD505-2E9C-101B-9397-08002B2CF9AE}" pid="35" name="mitarbeitende_ersteller_mitarbeitende_titelhinten">
    <vt:lpwstr/>
  </property>
  <property fmtid="{D5CDD505-2E9C-101B-9397-08002B2CF9AE}" pid="36" name="mitarbeitende_ersteller_mitarbeitende_titelmitname">
    <vt:lpwstr>Nicole Fischer</vt:lpwstr>
  </property>
  <property fmtid="{D5CDD505-2E9C-101B-9397-08002B2CF9AE}" pid="37" name="mitarbeitende_ersteller_mitarbeitende_titelvor">
    <vt:lpwstr/>
  </property>
  <property fmtid="{D5CDD505-2E9C-101B-9397-08002B2CF9AE}" pid="38" name="mitarbeitende_ersteller_mitarbeitende_url">
    <vt:lpwstr>www.unilu.ch</vt:lpwstr>
  </property>
  <property fmtid="{D5CDD505-2E9C-101B-9397-08002B2CF9AE}" pid="39" name="mitarbeitende_ersteller_mitarbeitende_vorname">
    <vt:lpwstr>Nicole</vt:lpwstr>
  </property>
  <property fmtid="{D5CDD505-2E9C-101B-9397-08002B2CF9AE}" pid="40" name="mitarbeitende_ersteller_mitarbeitende_name">
    <vt:lpwstr>Fischer</vt:lpwstr>
  </property>
  <property fmtid="{D5CDD505-2E9C-101B-9397-08002B2CF9AE}" pid="41" name="mitarbeitende_ersteller_mitarbeitende_personalnummer">
    <vt:lpwstr>305586</vt:lpwstr>
  </property>
  <property fmtid="{D5CDD505-2E9C-101B-9397-08002B2CF9AE}" pid="42" name="mitarbeitende_ersteller_sourceid">
    <vt:lpwstr>a477b0d4-1038-4112-8708-fd6244b9523c</vt:lpwstr>
  </property>
  <property fmtid="{D5CDD505-2E9C-101B-9397-08002B2CF9AE}" pid="43" name="firma_telefax">
    <vt:lpwstr/>
  </property>
  <property fmtid="{D5CDD505-2E9C-101B-9397-08002B2CF9AE}" pid="44" name="firma_banner linie 1">
    <vt:lpwstr/>
  </property>
  <property fmtid="{D5CDD505-2E9C-101B-9397-08002B2CF9AE}" pid="45" name="firma_banner linie 2">
    <vt:lpwstr/>
  </property>
  <property fmtid="{D5CDD505-2E9C-101B-9397-08002B2CF9AE}" pid="46" name="firma_banner linie 3">
    <vt:lpwstr/>
  </property>
  <property fmtid="{D5CDD505-2E9C-101B-9397-08002B2CF9AE}" pid="47" name="firma_berufsbezeichnung">
    <vt:lpwstr/>
  </property>
  <property fmtid="{D5CDD505-2E9C-101B-9397-08002B2CF9AE}" pid="48" name="firma_description">
    <vt:lpwstr/>
  </property>
  <property fmtid="{D5CDD505-2E9C-101B-9397-08002B2CF9AE}" pid="49" name="firma_email">
    <vt:lpwstr>info@unilu.ch</vt:lpwstr>
  </property>
  <property fmtid="{D5CDD505-2E9C-101B-9397-08002B2CF9AE}" pid="50" name="firma_kennung">
    <vt:lpwstr>DE-FRO, Frohburgstrasse 3</vt:lpwstr>
  </property>
  <property fmtid="{D5CDD505-2E9C-101B-9397-08002B2CF9AE}" pid="51" name="firma_name kurz">
    <vt:lpwstr>FRO (Deutsch)</vt:lpwstr>
  </property>
  <property fmtid="{D5CDD505-2E9C-101B-9397-08002B2CF9AE}" pid="52" name="firma_postfach">
    <vt:lpwstr>Postfach 4466</vt:lpwstr>
  </property>
  <property fmtid="{D5CDD505-2E9C-101B-9397-08002B2CF9AE}" pid="53" name="firma_reserve 1">
    <vt:lpwstr/>
  </property>
  <property fmtid="{D5CDD505-2E9C-101B-9397-08002B2CF9AE}" pid="54" name="firma_reserve 2">
    <vt:lpwstr/>
  </property>
  <property fmtid="{D5CDD505-2E9C-101B-9397-08002B2CF9AE}" pid="55" name="firma_sourceid">
    <vt:lpwstr>35</vt:lpwstr>
  </property>
  <property fmtid="{D5CDD505-2E9C-101B-9397-08002B2CF9AE}" pid="56" name="firma_telefon">
    <vt:lpwstr>+41 41 229 50 00</vt:lpwstr>
  </property>
  <property fmtid="{D5CDD505-2E9C-101B-9397-08002B2CF9AE}" pid="57" name="firma_name">
    <vt:lpwstr>Universität Luzern</vt:lpwstr>
  </property>
  <property fmtid="{D5CDD505-2E9C-101B-9397-08002B2CF9AE}" pid="58" name="firma_strasse">
    <vt:lpwstr>Frohburgstrasse 3</vt:lpwstr>
  </property>
  <property fmtid="{D5CDD505-2E9C-101B-9397-08002B2CF9AE}" pid="59" name="firma_plz">
    <vt:lpwstr>6002</vt:lpwstr>
  </property>
  <property fmtid="{D5CDD505-2E9C-101B-9397-08002B2CF9AE}" pid="60" name="firma_ort">
    <vt:lpwstr>Luzern</vt:lpwstr>
  </property>
  <property fmtid="{D5CDD505-2E9C-101B-9397-08002B2CF9AE}" pid="61" name="mitarbeiter_ersteller_anrede">
    <vt:lpwstr>Frau</vt:lpwstr>
  </property>
  <property fmtid="{D5CDD505-2E9C-101B-9397-08002B2CF9AE}" pid="62" name="mitarbeiter_ersteller_anstellungbis">
    <vt:lpwstr/>
  </property>
  <property fmtid="{D5CDD505-2E9C-101B-9397-08002B2CF9AE}" pid="63" name="mitarbeiter_ersteller_anstellungvon">
    <vt:lpwstr>01.04.2014</vt:lpwstr>
  </property>
  <property fmtid="{D5CDD505-2E9C-101B-9397-08002B2CF9AE}" pid="64" name="mitarbeiter_ersteller_berufsbezeichnung">
    <vt:lpwstr/>
  </property>
  <property fmtid="{D5CDD505-2E9C-101B-9397-08002B2CF9AE}" pid="65" name="mitarbeiter_ersteller_finanzierung">
    <vt:lpwstr>Budget der Hochschule</vt:lpwstr>
  </property>
  <property fmtid="{D5CDD505-2E9C-101B-9397-08002B2CF9AE}" pid="66" name="mitarbeiter_ersteller_geburtstag">
    <vt:lpwstr>17.11.1965</vt:lpwstr>
  </property>
  <property fmtid="{D5CDD505-2E9C-101B-9397-08002B2CF9AE}" pid="67" name="mitarbeiter_ersteller_geschlecht">
    <vt:lpwstr>w</vt:lpwstr>
  </property>
  <property fmtid="{D5CDD505-2E9C-101B-9397-08002B2CF9AE}" pid="68" name="mitarbeiter_ersteller_sourceid">
    <vt:lpwstr>6B15F71B-E0CA-4B90-9B62-6BF144FA8F42</vt:lpwstr>
  </property>
  <property fmtid="{D5CDD505-2E9C-101B-9397-08002B2CF9AE}" pid="69" name="mitarbeiter_ersteller_institut">
    <vt:lpwstr>Öffentlichkeitsarbeit RF</vt:lpwstr>
  </property>
  <property fmtid="{D5CDD505-2E9C-101B-9397-08002B2CF9AE}" pid="70" name="mitarbeiter_ersteller_kostenstelle">
    <vt:lpwstr>3000</vt:lpwstr>
  </property>
  <property fmtid="{D5CDD505-2E9C-101B-9397-08002B2CF9AE}" pid="71" name="mitarbeiter_ersteller_logoid">
    <vt:lpwstr/>
  </property>
  <property fmtid="{D5CDD505-2E9C-101B-9397-08002B2CF9AE}" pid="72" name="mitarbeiter_ersteller_personalnummer">
    <vt:lpwstr>305586</vt:lpwstr>
  </property>
  <property fmtid="{D5CDD505-2E9C-101B-9397-08002B2CF9AE}" pid="73" name="mitarbeiter_ersteller_professur">
    <vt:lpwstr>Dekanat</vt:lpwstr>
  </property>
  <property fmtid="{D5CDD505-2E9C-101B-9397-08002B2CF9AE}" pid="74" name="mitarbeiter_ersteller_seminar">
    <vt:lpwstr>Öffentlichkeitsarbeit RF</vt:lpwstr>
  </property>
  <property fmtid="{D5CDD505-2E9C-101B-9397-08002B2CF9AE}" pid="75" name="mitarbeiter_ersteller_url">
    <vt:lpwstr>www.unilu.ch</vt:lpwstr>
  </property>
  <property fmtid="{D5CDD505-2E9C-101B-9397-08002B2CF9AE}" pid="76" name="mitarbeiter_ersteller_name">
    <vt:lpwstr>Fischer</vt:lpwstr>
  </property>
  <property fmtid="{D5CDD505-2E9C-101B-9397-08002B2CF9AE}" pid="77" name="mitarbeiter_ersteller_vorname">
    <vt:lpwstr>Nicole</vt:lpwstr>
  </property>
  <property fmtid="{D5CDD505-2E9C-101B-9397-08002B2CF9AE}" pid="78" name="mitarbeiter_ersteller_kurzzeichen">
    <vt:lpwstr>FiNi</vt:lpwstr>
  </property>
  <property fmtid="{D5CDD505-2E9C-101B-9397-08002B2CF9AE}" pid="79" name="mitarbeiter_ersteller_titel">
    <vt:lpwstr/>
  </property>
  <property fmtid="{D5CDD505-2E9C-101B-9397-08002B2CF9AE}" pid="80" name="mitarbeiter_ersteller_telefon">
    <vt:lpwstr>+41 41 229 53 04</vt:lpwstr>
  </property>
  <property fmtid="{D5CDD505-2E9C-101B-9397-08002B2CF9AE}" pid="81" name="mitarbeiter_ersteller_email">
    <vt:lpwstr>nicole.fischer@unilu.ch</vt:lpwstr>
  </property>
  <property fmtid="{D5CDD505-2E9C-101B-9397-08002B2CF9AE}" pid="82" name="mitarbeiter_ersteller_pensum">
    <vt:lpwstr>40</vt:lpwstr>
  </property>
  <property fmtid="{D5CDD505-2E9C-101B-9397-08002B2CF9AE}" pid="83" name="mitarbeiter_ersteller_logofullname">
    <vt:lpwstr/>
  </property>
  <property fmtid="{D5CDD505-2E9C-101B-9397-08002B2CF9AE}" pid="84" name="mitarbeiter_ersteller_description">
    <vt:lpwstr>Nicole Fischer</vt:lpwstr>
  </property>
  <property fmtid="{D5CDD505-2E9C-101B-9397-08002B2CF9AE}" pid="85" name="mitarbeiter_ersteller_funktiondeutsch">
    <vt:lpwstr>administrative Assistentin Dekanat</vt:lpwstr>
  </property>
  <property fmtid="{D5CDD505-2E9C-101B-9397-08002B2CF9AE}" pid="86" name="mitarbeiter_ersteller_funktionenglisch">
    <vt:lpwstr>administrative assistant Dean´s Office</vt:lpwstr>
  </property>
  <property fmtid="{D5CDD505-2E9C-101B-9397-08002B2CF9AE}" pid="87" name="mitarbeiter_ersteller_fakultätkurzzeichen">
    <vt:lpwstr>RF</vt:lpwstr>
  </property>
  <property fmtid="{D5CDD505-2E9C-101B-9397-08002B2CF9AE}" pid="88" name="mitarbeiter_ersteller_titelsuffix">
    <vt:lpwstr/>
  </property>
  <property fmtid="{D5CDD505-2E9C-101B-9397-08002B2CF9AE}" pid="89" name="mitarbeiter_ersteller_fakultätenglisch">
    <vt:lpwstr>Faculty of Law</vt:lpwstr>
  </property>
  <property fmtid="{D5CDD505-2E9C-101B-9397-08002B2CF9AE}" pid="90" name="mitarbeiter_ersteller_fakultätdeutsch">
    <vt:lpwstr>Rechtswissenschaftliche Fakultät</vt:lpwstr>
  </property>
  <property fmtid="{D5CDD505-2E9C-101B-9397-08002B2CF9AE}" pid="91" name="mitarbeitende_vorgesetzter_mitarbeitende_anrede">
    <vt:lpwstr/>
  </property>
  <property fmtid="{D5CDD505-2E9C-101B-9397-08002B2CF9AE}" pid="92" name="mitarbeitende_vorgesetzter_mitarbeitende_anstellungbis">
    <vt:lpwstr/>
  </property>
  <property fmtid="{D5CDD505-2E9C-101B-9397-08002B2CF9AE}" pid="93" name="mitarbeitende_vorgesetzter_mitarbeitende_anstellungvon">
    <vt:lpwstr/>
  </property>
  <property fmtid="{D5CDD505-2E9C-101B-9397-08002B2CF9AE}" pid="94" name="mitarbeitende_vorgesetzter_mitarbeitende_email">
    <vt:lpwstr/>
  </property>
  <property fmtid="{D5CDD505-2E9C-101B-9397-08002B2CF9AE}" pid="95" name="mitarbeitende_vorgesetzter_mitarbeitende_fakultaet">
    <vt:lpwstr/>
  </property>
  <property fmtid="{D5CDD505-2E9C-101B-9397-08002B2CF9AE}" pid="96" name="mitarbeitende_vorgesetzter_mitarbeitende_fakultaete">
    <vt:lpwstr/>
  </property>
  <property fmtid="{D5CDD505-2E9C-101B-9397-08002B2CF9AE}" pid="97" name="mitarbeitende_vorgesetzter_mitarbeitende_fakultaetkurzzeichen">
    <vt:lpwstr/>
  </property>
  <property fmtid="{D5CDD505-2E9C-101B-9397-08002B2CF9AE}" pid="98" name="mitarbeitende_vorgesetzter_mitarbeitende_finanzquelle">
    <vt:lpwstr/>
  </property>
  <property fmtid="{D5CDD505-2E9C-101B-9397-08002B2CF9AE}" pid="99" name="mitarbeitende_vorgesetzter_mitarbeitende_funktion">
    <vt:lpwstr/>
  </property>
  <property fmtid="{D5CDD505-2E9C-101B-9397-08002B2CF9AE}" pid="100" name="mitarbeitende_vorgesetzter_mitarbeitende_funktione">
    <vt:lpwstr/>
  </property>
  <property fmtid="{D5CDD505-2E9C-101B-9397-08002B2CF9AE}" pid="101" name="mitarbeitende_vorgesetzter_mitarbeitende_geburtstag">
    <vt:lpwstr/>
  </property>
  <property fmtid="{D5CDD505-2E9C-101B-9397-08002B2CF9AE}" pid="102" name="mitarbeitende_vorgesetzter_mitarbeitende_geschlecht">
    <vt:lpwstr/>
  </property>
  <property fmtid="{D5CDD505-2E9C-101B-9397-08002B2CF9AE}" pid="103" name="mitarbeitende_vorgesetzter_mitarbeitende_id">
    <vt:lpwstr/>
  </property>
  <property fmtid="{D5CDD505-2E9C-101B-9397-08002B2CF9AE}" pid="104" name="mitarbeitende_vorgesetzter_mitarbeitende_institut">
    <vt:lpwstr/>
  </property>
  <property fmtid="{D5CDD505-2E9C-101B-9397-08002B2CF9AE}" pid="105" name="mitarbeitende_vorgesetzter_mitarbeitende_institute">
    <vt:lpwstr/>
  </property>
  <property fmtid="{D5CDD505-2E9C-101B-9397-08002B2CF9AE}" pid="106" name="mitarbeitende_vorgesetzter_mitarbeitende_kostenstelle">
    <vt:lpwstr/>
  </property>
  <property fmtid="{D5CDD505-2E9C-101B-9397-08002B2CF9AE}" pid="107" name="mitarbeitende_vorgesetzter_mitarbeitende_kurzzeichen">
    <vt:lpwstr/>
  </property>
  <property fmtid="{D5CDD505-2E9C-101B-9397-08002B2CF9AE}" pid="108" name="mitarbeitende_vorgesetzter_mitarbeitende_land">
    <vt:lpwstr/>
  </property>
  <property fmtid="{D5CDD505-2E9C-101B-9397-08002B2CF9AE}" pid="109" name="mitarbeitende_vorgesetzter_mitarbeitende_logoname">
    <vt:lpwstr/>
  </property>
  <property fmtid="{D5CDD505-2E9C-101B-9397-08002B2CF9AE}" pid="110" name="mitarbeitende_vorgesetzter_mitarbeitende_ort">
    <vt:lpwstr/>
  </property>
  <property fmtid="{D5CDD505-2E9C-101B-9397-08002B2CF9AE}" pid="111" name="mitarbeitende_vorgesetzter_mitarbeitende_pensum">
    <vt:lpwstr/>
  </property>
  <property fmtid="{D5CDD505-2E9C-101B-9397-08002B2CF9AE}" pid="112" name="mitarbeitende_vorgesetzter_mitarbeitende_plz">
    <vt:lpwstr/>
  </property>
  <property fmtid="{D5CDD505-2E9C-101B-9397-08002B2CF9AE}" pid="113" name="mitarbeitende_vorgesetzter_mitarbeitende_professurabteilungprojekt">
    <vt:lpwstr/>
  </property>
  <property fmtid="{D5CDD505-2E9C-101B-9397-08002B2CF9AE}" pid="114" name="mitarbeitende_vorgesetzter_mitarbeitende_seminarinstitutfachbereich">
    <vt:lpwstr/>
  </property>
  <property fmtid="{D5CDD505-2E9C-101B-9397-08002B2CF9AE}" pid="115" name="mitarbeitende_vorgesetzter_mitarbeitende_strasse">
    <vt:lpwstr/>
  </property>
  <property fmtid="{D5CDD505-2E9C-101B-9397-08002B2CF9AE}" pid="116" name="mitarbeitende_vorgesetzter_mitarbeitende_svnummer">
    <vt:lpwstr/>
  </property>
  <property fmtid="{D5CDD505-2E9C-101B-9397-08002B2CF9AE}" pid="117" name="mitarbeitende_vorgesetzter_mitarbeitende_teldirekt">
    <vt:lpwstr/>
  </property>
  <property fmtid="{D5CDD505-2E9C-101B-9397-08002B2CF9AE}" pid="118" name="mitarbeitende_vorgesetzter_mitarbeitende_titelhinten">
    <vt:lpwstr/>
  </property>
  <property fmtid="{D5CDD505-2E9C-101B-9397-08002B2CF9AE}" pid="119" name="mitarbeitende_vorgesetzter_mitarbeitende_titelmitname">
    <vt:lpwstr/>
  </property>
  <property fmtid="{D5CDD505-2E9C-101B-9397-08002B2CF9AE}" pid="120" name="mitarbeitende_vorgesetzter_mitarbeitende_titelvor">
    <vt:lpwstr/>
  </property>
  <property fmtid="{D5CDD505-2E9C-101B-9397-08002B2CF9AE}" pid="121" name="mitarbeitende_vorgesetzter_mitarbeitende_url">
    <vt:lpwstr/>
  </property>
  <property fmtid="{D5CDD505-2E9C-101B-9397-08002B2CF9AE}" pid="122" name="mitarbeitende_vorgesetzter_mitarbeitende_vorname">
    <vt:lpwstr/>
  </property>
  <property fmtid="{D5CDD505-2E9C-101B-9397-08002B2CF9AE}" pid="123" name="mitarbeitende_vorgesetzter_mitarbeitende_name">
    <vt:lpwstr/>
  </property>
  <property fmtid="{D5CDD505-2E9C-101B-9397-08002B2CF9AE}" pid="124" name="mitarbeitende_vorgesetzter_mitarbeitende_personalnummer">
    <vt:lpwstr/>
  </property>
  <property fmtid="{D5CDD505-2E9C-101B-9397-08002B2CF9AE}" pid="125" name="mitarbeitende_vorgesetzter_sourceid">
    <vt:lpwstr/>
  </property>
  <property fmtid="{D5CDD505-2E9C-101B-9397-08002B2CF9AE}" pid="126" name="mitarbeitende_ausgestelltfür_mitarbeitende_anrede">
    <vt:lpwstr/>
  </property>
  <property fmtid="{D5CDD505-2E9C-101B-9397-08002B2CF9AE}" pid="127" name="mitarbeitende_ausgestelltfür_mitarbeitende_anstellungbis">
    <vt:lpwstr/>
  </property>
  <property fmtid="{D5CDD505-2E9C-101B-9397-08002B2CF9AE}" pid="128" name="mitarbeitende_ausgestelltfür_mitarbeitende_anstellungvon">
    <vt:lpwstr/>
  </property>
  <property fmtid="{D5CDD505-2E9C-101B-9397-08002B2CF9AE}" pid="129" name="mitarbeitende_ausgestelltfür_mitarbeitende_email">
    <vt:lpwstr/>
  </property>
  <property fmtid="{D5CDD505-2E9C-101B-9397-08002B2CF9AE}" pid="130" name="mitarbeitende_ausgestelltfür_mitarbeitende_fakultaet">
    <vt:lpwstr/>
  </property>
  <property fmtid="{D5CDD505-2E9C-101B-9397-08002B2CF9AE}" pid="131" name="mitarbeitende_ausgestelltfür_mitarbeitende_fakultaete">
    <vt:lpwstr/>
  </property>
  <property fmtid="{D5CDD505-2E9C-101B-9397-08002B2CF9AE}" pid="132" name="mitarbeitende_ausgestelltfür_mitarbeitende_fakultaetkurzzeichen">
    <vt:lpwstr/>
  </property>
  <property fmtid="{D5CDD505-2E9C-101B-9397-08002B2CF9AE}" pid="133" name="mitarbeitende_ausgestelltfür_mitarbeitende_finanzquelle">
    <vt:lpwstr/>
  </property>
  <property fmtid="{D5CDD505-2E9C-101B-9397-08002B2CF9AE}" pid="134" name="mitarbeitende_ausgestelltfür_mitarbeitende_funktion">
    <vt:lpwstr/>
  </property>
  <property fmtid="{D5CDD505-2E9C-101B-9397-08002B2CF9AE}" pid="135" name="mitarbeitende_ausgestelltfür_mitarbeitende_funktione">
    <vt:lpwstr/>
  </property>
  <property fmtid="{D5CDD505-2E9C-101B-9397-08002B2CF9AE}" pid="136" name="mitarbeitende_ausgestelltfür_mitarbeitende_geburtstag">
    <vt:lpwstr/>
  </property>
  <property fmtid="{D5CDD505-2E9C-101B-9397-08002B2CF9AE}" pid="137" name="mitarbeitende_ausgestelltfür_mitarbeitende_geschlecht">
    <vt:lpwstr/>
  </property>
  <property fmtid="{D5CDD505-2E9C-101B-9397-08002B2CF9AE}" pid="138" name="mitarbeitende_ausgestelltfür_mitarbeitende_id">
    <vt:lpwstr/>
  </property>
  <property fmtid="{D5CDD505-2E9C-101B-9397-08002B2CF9AE}" pid="139" name="mitarbeitende_ausgestelltfür_mitarbeitende_institut">
    <vt:lpwstr/>
  </property>
  <property fmtid="{D5CDD505-2E9C-101B-9397-08002B2CF9AE}" pid="140" name="mitarbeitende_ausgestelltfür_mitarbeitende_institute">
    <vt:lpwstr/>
  </property>
  <property fmtid="{D5CDD505-2E9C-101B-9397-08002B2CF9AE}" pid="141" name="mitarbeitende_ausgestelltfür_mitarbeitende_kostenstelle">
    <vt:lpwstr/>
  </property>
  <property fmtid="{D5CDD505-2E9C-101B-9397-08002B2CF9AE}" pid="142" name="mitarbeitende_ausgestelltfür_mitarbeitende_kurzzeichen">
    <vt:lpwstr/>
  </property>
  <property fmtid="{D5CDD505-2E9C-101B-9397-08002B2CF9AE}" pid="143" name="mitarbeitende_ausgestelltfür_mitarbeitende_land">
    <vt:lpwstr/>
  </property>
  <property fmtid="{D5CDD505-2E9C-101B-9397-08002B2CF9AE}" pid="144" name="mitarbeitende_ausgestelltfür_mitarbeitende_logoname">
    <vt:lpwstr/>
  </property>
  <property fmtid="{D5CDD505-2E9C-101B-9397-08002B2CF9AE}" pid="145" name="mitarbeitende_ausgestelltfür_mitarbeitende_ort">
    <vt:lpwstr/>
  </property>
  <property fmtid="{D5CDD505-2E9C-101B-9397-08002B2CF9AE}" pid="146" name="mitarbeitende_ausgestelltfür_mitarbeitende_pensum">
    <vt:lpwstr/>
  </property>
  <property fmtid="{D5CDD505-2E9C-101B-9397-08002B2CF9AE}" pid="147" name="mitarbeitende_ausgestelltfür_mitarbeitende_plz">
    <vt:lpwstr/>
  </property>
  <property fmtid="{D5CDD505-2E9C-101B-9397-08002B2CF9AE}" pid="148" name="mitarbeitende_ausgestelltfür_mitarbeitende_professurabteilungprojekt">
    <vt:lpwstr/>
  </property>
  <property fmtid="{D5CDD505-2E9C-101B-9397-08002B2CF9AE}" pid="149" name="mitarbeitende_ausgestelltfür_mitarbeitende_seminarinstitutfachbereich">
    <vt:lpwstr/>
  </property>
  <property fmtid="{D5CDD505-2E9C-101B-9397-08002B2CF9AE}" pid="150" name="mitarbeitende_ausgestelltfür_mitarbeitende_strasse">
    <vt:lpwstr/>
  </property>
  <property fmtid="{D5CDD505-2E9C-101B-9397-08002B2CF9AE}" pid="151" name="mitarbeitende_ausgestelltfür_mitarbeitende_svnummer">
    <vt:lpwstr/>
  </property>
  <property fmtid="{D5CDD505-2E9C-101B-9397-08002B2CF9AE}" pid="152" name="mitarbeitende_ausgestelltfür_mitarbeitende_teldirekt">
    <vt:lpwstr/>
  </property>
  <property fmtid="{D5CDD505-2E9C-101B-9397-08002B2CF9AE}" pid="153" name="mitarbeitende_ausgestelltfür_mitarbeitende_titelhinten">
    <vt:lpwstr/>
  </property>
  <property fmtid="{D5CDD505-2E9C-101B-9397-08002B2CF9AE}" pid="154" name="mitarbeitende_ausgestelltfür_mitarbeitende_titelmitname">
    <vt:lpwstr/>
  </property>
  <property fmtid="{D5CDD505-2E9C-101B-9397-08002B2CF9AE}" pid="155" name="mitarbeitende_ausgestelltfür_mitarbeitende_titelvor">
    <vt:lpwstr/>
  </property>
  <property fmtid="{D5CDD505-2E9C-101B-9397-08002B2CF9AE}" pid="156" name="mitarbeitende_ausgestelltfür_mitarbeitende_url">
    <vt:lpwstr/>
  </property>
  <property fmtid="{D5CDD505-2E9C-101B-9397-08002B2CF9AE}" pid="157" name="mitarbeitende_ausgestelltfür_mitarbeitende_vorname">
    <vt:lpwstr/>
  </property>
  <property fmtid="{D5CDD505-2E9C-101B-9397-08002B2CF9AE}" pid="158" name="mitarbeitende_ausgestelltfür_mitarbeitende_name">
    <vt:lpwstr/>
  </property>
  <property fmtid="{D5CDD505-2E9C-101B-9397-08002B2CF9AE}" pid="159" name="mitarbeitende_ausgestelltfür_mitarbeitende_personalnummer">
    <vt:lpwstr/>
  </property>
  <property fmtid="{D5CDD505-2E9C-101B-9397-08002B2CF9AE}" pid="160" name="mitarbeitende_ausgestelltfür_sourceid">
    <vt:lpwstr/>
  </property>
  <property fmtid="{D5CDD505-2E9C-101B-9397-08002B2CF9AE}" pid="161" name="standorte_firmaname_standorte_kennung">
    <vt:lpwstr/>
  </property>
  <property fmtid="{D5CDD505-2E9C-101B-9397-08002B2CF9AE}" pid="162" name="standorte_firmaname_standorte_firmaname">
    <vt:lpwstr/>
  </property>
  <property fmtid="{D5CDD505-2E9C-101B-9397-08002B2CF9AE}" pid="163" name="standorte_firmaname_standorte_firmastrasse">
    <vt:lpwstr/>
  </property>
  <property fmtid="{D5CDD505-2E9C-101B-9397-08002B2CF9AE}" pid="164" name="standorte_firmaname_standorte_firmapostfach">
    <vt:lpwstr/>
  </property>
  <property fmtid="{D5CDD505-2E9C-101B-9397-08002B2CF9AE}" pid="165" name="standorte_firmaname_standorte_firmaplz">
    <vt:lpwstr/>
  </property>
  <property fmtid="{D5CDD505-2E9C-101B-9397-08002B2CF9AE}" pid="166" name="standorte_firmaname_standorte_firmaort">
    <vt:lpwstr/>
  </property>
  <property fmtid="{D5CDD505-2E9C-101B-9397-08002B2CF9AE}" pid="167" name="standorte_firmaname_standorte_firmatelefon">
    <vt:lpwstr/>
  </property>
  <property fmtid="{D5CDD505-2E9C-101B-9397-08002B2CF9AE}" pid="168" name="standorte_firmaname_standorte_firmanamekurz">
    <vt:lpwstr/>
  </property>
  <property fmtid="{D5CDD505-2E9C-101B-9397-08002B2CF9AE}" pid="169" name="standorte_firmaname_standorte_firmaemail">
    <vt:lpwstr/>
  </property>
  <property fmtid="{D5CDD505-2E9C-101B-9397-08002B2CF9AE}" pid="170" name="standorte_firmaname_sourceid">
    <vt:lpwstr/>
  </property>
  <property fmtid="{D5CDD505-2E9C-101B-9397-08002B2CF9AE}" pid="171" name="templateid">
    <vt:lpwstr>06dc6059-e0a1-4c57-8aaf-9323cde6e892</vt:lpwstr>
  </property>
  <property fmtid="{D5CDD505-2E9C-101B-9397-08002B2CF9AE}" pid="172" name="templateexternalid">
    <vt:lpwstr>5abd61b7-c2b8-4940-868a-27f65fb7181e</vt:lpwstr>
  </property>
  <property fmtid="{D5CDD505-2E9C-101B-9397-08002B2CF9AE}" pid="173" name="languagekey">
    <vt:lpwstr>DE</vt:lpwstr>
  </property>
  <property fmtid="{D5CDD505-2E9C-101B-9397-08002B2CF9AE}" pid="174" name="taskpaneguid">
    <vt:lpwstr>6be9fdda-e4d4-473e-bb77-c49377a8b747</vt:lpwstr>
  </property>
  <property fmtid="{D5CDD505-2E9C-101B-9397-08002B2CF9AE}" pid="175" name="taskpaneenablemanually">
    <vt:lpwstr>Manually</vt:lpwstr>
  </property>
  <property fmtid="{D5CDD505-2E9C-101B-9397-08002B2CF9AE}" pid="176" name="templatename">
    <vt:lpwstr>PowerPoint Standard: Weitere Stichworte: Präsentation Vortrag Darbietung Referat Vorlesung Erklärung Rede_x000d_
</vt:lpwstr>
  </property>
  <property fmtid="{D5CDD505-2E9C-101B-9397-08002B2CF9AE}" pid="177" name="docugatedocumenthasdatastore">
    <vt:lpwstr>True</vt:lpwstr>
  </property>
  <property fmtid="{D5CDD505-2E9C-101B-9397-08002B2CF9AE}" pid="178" name="templatedisplayname">
    <vt:lpwstr>PowerPoint Standard</vt:lpwstr>
  </property>
  <property fmtid="{D5CDD505-2E9C-101B-9397-08002B2CF9AE}" pid="179" name="dgworkflowid">
    <vt:lpwstr>9fd8cc3e-519a-496b-809d-1f7d3b6f5db3</vt:lpwstr>
  </property>
  <property fmtid="{D5CDD505-2E9C-101B-9397-08002B2CF9AE}" pid="180" name="docugatedocumentversion">
    <vt:lpwstr>5.17.8.0</vt:lpwstr>
  </property>
  <property fmtid="{D5CDD505-2E9C-101B-9397-08002B2CF9AE}" pid="181" name="docugatedocumentcreationpath">
    <vt:lpwstr>C:\Users\fischern\AppData\Local\Temp\Docugate\Documents\pglgsemr.pptx</vt:lpwstr>
  </property>
</Properties>
</file>